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7" d="100"/>
          <a:sy n="87" d="100"/>
        </p:scale>
        <p:origin x="72" y="9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40700478"/>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160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09 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37125" y="53738"/>
            <a:ext cx="4840288" cy="2492990"/>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10</a:t>
            </a:r>
            <a:r>
              <a:rPr lang="kk-KZ" altLang="ru-RU" sz="1200" b="1" dirty="0">
                <a:latin typeface="Times New Roman" panose="02020603050405020304" pitchFamily="18" charset="0"/>
                <a:cs typeface="Times New Roman" panose="02020603050405020304" pitchFamily="18" charset="0"/>
              </a:rPr>
              <a:t> маусым</a:t>
            </a:r>
            <a:r>
              <a:rPr lang="ru-RU" sz="1200" b="1" dirty="0" err="1">
                <a:solidFill>
                  <a:srgbClr val="000000"/>
                </a:solidFill>
                <a:latin typeface="Times New Roman" panose="02020603050405020304" pitchFamily="18" charset="0"/>
                <a:cs typeface="Times New Roman" panose="02020603050405020304" pitchFamily="18" charset="0"/>
              </a:rPr>
              <a:t>ға</a:t>
            </a:r>
            <a:endParaRPr 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09 </a:t>
            </a:r>
            <a:r>
              <a:rPr lang="kk-KZ" sz="1200" b="1" dirty="0">
                <a:solidFill>
                  <a:srgbClr val="000000"/>
                </a:solidFill>
                <a:latin typeface="Times New Roman" panose="02020603050405020304" pitchFamily="18" charset="0"/>
                <a:cs typeface="Times New Roman" panose="02020603050405020304" pitchFamily="18" charset="0"/>
              </a:rPr>
              <a:t>маусымның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10</a:t>
            </a:r>
            <a:r>
              <a:rPr lang="kk-KZ" sz="1200" b="1" dirty="0">
                <a:solidFill>
                  <a:srgbClr val="000000"/>
                </a:solidFill>
                <a:latin typeface="Times New Roman" panose="02020603050405020304" pitchFamily="18" charset="0"/>
                <a:cs typeface="Times New Roman" panose="02020603050405020304" pitchFamily="18" charset="0"/>
              </a:rPr>
              <a:t> маусымның </a:t>
            </a:r>
          </a:p>
          <a:p>
            <a:pPr lvl="0"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жауын-шашынсыз. Жел 7-12</a:t>
            </a:r>
            <a:r>
              <a:rPr lang="ru-RU" sz="1200" dirty="0">
                <a:solidFill>
                  <a:prstClr val="black"/>
                </a:solidFill>
                <a:latin typeface="Times New Roman" pitchFamily="18" charset="0"/>
                <a:cs typeface="Times New Roman" pitchFamily="18" charset="0"/>
              </a:rPr>
              <a:t> м/с. </a:t>
            </a:r>
            <a:r>
              <a:rPr lang="kk-KZ" sz="1200" dirty="0">
                <a:solidFill>
                  <a:prstClr val="black"/>
                </a:solidFill>
                <a:latin typeface="Times New Roman" pitchFamily="18" charset="0"/>
                <a:cs typeface="Times New Roman" pitchFamily="18" charset="0"/>
              </a:rPr>
              <a:t>Ауаның температурасы түнде 12-14, күндіз 25-27 градус жылы болады.</a:t>
            </a:r>
          </a:p>
          <a:p>
            <a:pPr lvl="0" indent="182563" algn="ctr"/>
            <a:endParaRPr lang="kk-KZ" sz="1200" dirty="0">
              <a:solidFill>
                <a:prstClr val="black"/>
              </a:solidFill>
              <a:latin typeface="Times New Roman" pitchFamily="18" charset="0"/>
              <a:cs typeface="Times New Roman" pitchFamily="18" charset="0"/>
            </a:endParaRP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11 маусым</a:t>
            </a:r>
            <a:r>
              <a:rPr lang="ru-RU" sz="1200" b="1" dirty="0" err="1">
                <a:solidFill>
                  <a:srgbClr val="000000"/>
                </a:solidFill>
                <a:latin typeface="Times New Roman" panose="02020603050405020304" pitchFamily="18" charset="0"/>
                <a:cs typeface="Times New Roman" panose="02020603050405020304" pitchFamily="18" charset="0"/>
              </a:rPr>
              <a:t>ға</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10 </a:t>
            </a:r>
            <a:r>
              <a:rPr lang="kk-KZ" sz="1200" b="1" dirty="0">
                <a:solidFill>
                  <a:srgbClr val="000000"/>
                </a:solidFill>
                <a:latin typeface="Times New Roman" panose="02020603050405020304" pitchFamily="18" charset="0"/>
                <a:cs typeface="Times New Roman" panose="02020603050405020304" pitchFamily="18" charset="0"/>
              </a:rPr>
              <a:t>маусымның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11 </a:t>
            </a:r>
            <a:r>
              <a:rPr lang="kk-KZ" sz="1200" b="1" dirty="0">
                <a:solidFill>
                  <a:srgbClr val="000000"/>
                </a:solidFill>
                <a:latin typeface="Times New Roman" panose="02020603050405020304" pitchFamily="18" charset="0"/>
                <a:cs typeface="Times New Roman" panose="02020603050405020304" pitchFamily="18" charset="0"/>
              </a:rPr>
              <a:t>маусымның </a:t>
            </a:r>
          </a:p>
          <a:p>
            <a:pPr lvl="0"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жауын-шашынсыз. Жел</a:t>
            </a:r>
            <a:r>
              <a:rPr lang="ru-RU" sz="1200" dirty="0">
                <a:solidFill>
                  <a:prstClr val="black"/>
                </a:solidFill>
                <a:latin typeface="Times New Roman" pitchFamily="18" charset="0"/>
                <a:cs typeface="Times New Roman" pitchFamily="18" charset="0"/>
              </a:rPr>
              <a:t> 5-10 м/с. </a:t>
            </a:r>
            <a:r>
              <a:rPr lang="kk-KZ" sz="1200" dirty="0">
                <a:solidFill>
                  <a:prstClr val="black"/>
                </a:solidFill>
                <a:latin typeface="Times New Roman" pitchFamily="18" charset="0"/>
                <a:cs typeface="Times New Roman" pitchFamily="18" charset="0"/>
              </a:rPr>
              <a:t>Ауаның температурасы түнде 12-14 градус жылы болады.</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382903907"/>
              </p:ext>
            </p:extLst>
          </p:nvPr>
        </p:nvGraphicFramePr>
        <p:xfrm>
          <a:off x="5033799" y="4585891"/>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29378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91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523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2999" y="4153616"/>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9</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маусымда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20" name="TextBox 13"/>
          <p:cNvSpPr txBox="1"/>
          <p:nvPr/>
        </p:nvSpPr>
        <p:spPr>
          <a:xfrm>
            <a:off x="5024438" y="3000372"/>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err="1">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79163" y="4386751"/>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695724752"/>
              </p:ext>
            </p:extLst>
          </p:nvPr>
        </p:nvGraphicFramePr>
        <p:xfrm>
          <a:off x="5317977" y="554400"/>
          <a:ext cx="4167505" cy="804672"/>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3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665758013"/>
              </p:ext>
            </p:extLst>
          </p:nvPr>
        </p:nvGraphicFramePr>
        <p:xfrm>
          <a:off x="5030174" y="248559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13386</TotalTime>
  <Words>529</Words>
  <Application>Microsoft Office PowerPoint</Application>
  <PresentationFormat>Лист A4 (210x297 мм)</PresentationFormat>
  <Paragraphs>98</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2219</cp:revision>
  <cp:lastPrinted>2021-07-01T07:38:07Z</cp:lastPrinted>
  <dcterms:created xsi:type="dcterms:W3CDTF">2018-03-27T06:03:00Z</dcterms:created>
  <dcterms:modified xsi:type="dcterms:W3CDTF">2022-06-09T06:46:43Z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