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99"/>
    <a:srgbClr val="99CC00"/>
    <a:srgbClr val="669900"/>
    <a:srgbClr val="FF00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19" autoAdjust="0"/>
    <p:restoredTop sz="99835" autoAdjust="0"/>
  </p:normalViewPr>
  <p:slideViewPr>
    <p:cSldViewPr>
      <p:cViewPr varScale="1">
        <p:scale>
          <a:sx n="87" d="100"/>
          <a:sy n="87" d="100"/>
        </p:scale>
        <p:origin x="7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D2B36660-B957-482E-A9F1-E8437079BDAA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634586354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6D8944-6B61-488F-8DD7-9C2FC7BDC4E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13482B-C7C3-4B8C-81F9-11892438D24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4AC111-1DDC-41FB-850A-50D5589F887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C19252-4552-488C-85B5-62B4808FB5D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135E40-C4D4-481A-B5CE-D702C1188FE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340A15-0C62-4A73-928D-B27B94A0C21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75A340-5E14-49BD-A588-0781289350D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C1ACA9-38D8-4D72-9C2F-5006CAC5B2D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78A7A0-5975-448B-B584-19975871F00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81F0C8-B081-4331-92B6-064F0A10F80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B17C75-0957-4A4C-9C5D-C74E28349AB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E80BE634-E4CB-4C14-BC20-85CDF45CD0A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 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160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09 июня 2022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08538" cy="192722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10 июня</a:t>
            </a:r>
          </a:p>
          <a:p>
            <a:pPr algn="ctr"/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с 21 ч. 09 июня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10 июня</a:t>
            </a:r>
          </a:p>
          <a:p>
            <a:r>
              <a:rPr lang="ru-RU" dirty="0">
                <a:solidFill>
                  <a:schemeClr val="tx1"/>
                </a:solidFill>
              </a:rPr>
              <a:t>Переменная облачность,</a:t>
            </a:r>
            <a:r>
              <a:rPr lang="kk-KZ" dirty="0">
                <a:solidFill>
                  <a:schemeClr val="tx1"/>
                </a:solidFill>
              </a:rPr>
              <a:t> без осадков</a:t>
            </a:r>
            <a:r>
              <a:rPr lang="ru-RU" dirty="0">
                <a:solidFill>
                  <a:schemeClr val="tx1"/>
                </a:solidFill>
              </a:rPr>
              <a:t>. Ветер юго-восточный 2-7 м/с. Температура воздуха ночью </a:t>
            </a:r>
            <a:r>
              <a:rPr lang="kk-KZ" dirty="0">
                <a:solidFill>
                  <a:schemeClr val="tx1"/>
                </a:solidFill>
              </a:rPr>
              <a:t>19-21</a:t>
            </a:r>
            <a:r>
              <a:rPr lang="ru-RU" dirty="0">
                <a:solidFill>
                  <a:schemeClr val="tx1"/>
                </a:solidFill>
              </a:rPr>
              <a:t>, днем 32-34 тепла.</a:t>
            </a:r>
          </a:p>
          <a:p>
            <a:endParaRPr lang="ru-RU" dirty="0">
              <a:solidFill>
                <a:schemeClr val="tx1"/>
              </a:solidFill>
            </a:endParaRPr>
          </a:p>
          <a:p>
            <a:pPr algn="ctr"/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на ночь 11 июня</a:t>
            </a:r>
          </a:p>
          <a:p>
            <a:pPr algn="ctr">
              <a:buFont typeface="Arial" charset="0"/>
              <a:buNone/>
            </a:pP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с 21 ч. 10 июня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11 июня</a:t>
            </a: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Переменная облачность, без осадков</a:t>
            </a:r>
            <a:r>
              <a:rPr lang="kk-KZ" dirty="0">
                <a:solidFill>
                  <a:schemeClr val="tx1"/>
                </a:solidFill>
              </a:rPr>
              <a:t>.</a:t>
            </a:r>
            <a:r>
              <a:rPr lang="ru-RU" dirty="0">
                <a:solidFill>
                  <a:schemeClr val="tx1"/>
                </a:solidFill>
              </a:rPr>
              <a:t> Ветер 0-5 м/с. Температура воздуха 17-19 тепла. 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60950" y="2370395"/>
            <a:ext cx="4608513" cy="1042987"/>
          </a:xfrm>
          <a:prstGeom prst="rect">
            <a:avLst/>
          </a:prstGeom>
          <a:solidFill>
            <a:schemeClr val="accent6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indent="182563"/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10 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и</a:t>
            </a:r>
            <a:r>
              <a:rPr lang="ru-RU" altLang="en-US" dirty="0" err="1">
                <a:solidFill>
                  <a:schemeClr val="tx1"/>
                </a:solidFill>
                <a:sym typeface="+mn-ea"/>
              </a:rPr>
              <a:t>юня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, ночью 11 июня 202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2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 г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  метеорологические условия будут способствовать накоплению загрязняющих 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pPr indent="182563"/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140325" y="6527800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/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60938" y="4016375"/>
            <a:ext cx="48244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9 июня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 2022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5771746"/>
              </p:ext>
            </p:extLst>
          </p:nvPr>
        </p:nvGraphicFramePr>
        <p:xfrm>
          <a:off x="5097463" y="4491038"/>
          <a:ext cx="4490130" cy="2011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5505">
                  <a:extLst>
                    <a:ext uri="{9D8B030D-6E8A-4147-A177-3AD203B41FA5}"/>
                  </a:extLst>
                </a:gridCol>
                <a:gridCol w="1296144">
                  <a:extLst>
                    <a:ext uri="{9D8B030D-6E8A-4147-A177-3AD203B41FA5}"/>
                  </a:extLst>
                </a:gridCol>
                <a:gridCol w="1378481">
                  <a:extLst>
                    <a:ext uri="{9D8B030D-6E8A-4147-A177-3AD203B41FA5}"/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4414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19525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183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2867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088731" y="3500437"/>
            <a:ext cx="4537075" cy="312737"/>
          </a:xfrm>
          <a:prstGeom prst="rect">
            <a:avLst/>
          </a:prstGeom>
          <a:solidFill>
            <a:srgbClr val="99CC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16" name="TextBox 15"/>
          <p:cNvSpPr txBox="1">
            <a:spLocks noChangeArrowheads="1"/>
          </p:cNvSpPr>
          <p:nvPr/>
        </p:nvSpPr>
        <p:spPr bwMode="auto">
          <a:xfrm>
            <a:off x="317285" y="246063"/>
            <a:ext cx="4635715" cy="30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sz="1400" b="1">
                <a:solidFill>
                  <a:srgbClr val="000000"/>
                </a:solidFill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15364" name="Прямоугольник 26"/>
          <p:cNvSpPr>
            <a:spLocks noChangeArrowheads="1"/>
          </p:cNvSpPr>
          <p:nvPr/>
        </p:nvSpPr>
        <p:spPr bwMode="auto">
          <a:xfrm>
            <a:off x="128588" y="2586038"/>
            <a:ext cx="4824412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5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6" name="Группа 24"/>
          <p:cNvGrpSpPr>
            <a:grpSpLocks/>
          </p:cNvGrpSpPr>
          <p:nvPr/>
        </p:nvGrpSpPr>
        <p:grpSpPr bwMode="auto">
          <a:xfrm>
            <a:off x="5281613" y="4394200"/>
            <a:ext cx="4291012" cy="1819275"/>
            <a:chOff x="531522" y="3799939"/>
            <a:chExt cx="4291013" cy="1920672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778" cy="836767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/>
                    </a:extLst>
                  </a:gridCol>
                  <a:gridCol w="2017888">
                    <a:extLst>
                      <a:ext uri="{9D8B030D-6E8A-4147-A177-3AD203B41FA5}"/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4" name="Прямоугольник 8"/>
            <p:cNvSpPr>
              <a:spLocks noChangeArrowheads="1"/>
            </p:cNvSpPr>
            <p:nvPr/>
          </p:nvSpPr>
          <p:spPr bwMode="auto">
            <a:xfrm>
              <a:off x="533243" y="4099912"/>
              <a:ext cx="2133534" cy="997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Нур-Султан, ул. Мангилик ел 11/1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cs typeface="Times New Roman" pitchFamily="18" charset="0"/>
              </a:endParaRPr>
            </a:p>
          </p:txBody>
        </p:sp>
        <p:sp>
          <p:nvSpPr>
            <p:cNvPr id="15415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7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8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9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4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b="1" i="1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b="1" i="1">
                <a:solidFill>
                  <a:srgbClr val="000000"/>
                </a:solidFill>
                <a:cs typeface="Times New Roman" pitchFamily="18" charset="0"/>
              </a:rPr>
              <a:t>Ертаева С.Ә. </a:t>
            </a:r>
            <a:endParaRPr lang="ru-RU" b="1" i="1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/>
                  </a:extLst>
                </a:gridCol>
                <a:gridCol w="3669773">
                  <a:extLst>
                    <a:ext uri="{9D8B030D-6E8A-4147-A177-3AD203B41FA5}"/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3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/>
                  </a:extLst>
                </a:gridCol>
                <a:gridCol w="3818512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2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21" name="TextBox 19"/>
          <p:cNvSpPr txBox="1">
            <a:spLocks noChangeArrowheads="1"/>
          </p:cNvSpPr>
          <p:nvPr/>
        </p:nvSpPr>
        <p:spPr bwMode="auto">
          <a:xfrm>
            <a:off x="157163" y="444501"/>
            <a:ext cx="4810125" cy="193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ru-RU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14043</TotalTime>
  <Words>817</Words>
  <Application>Microsoft Office PowerPoint</Application>
  <PresentationFormat>Лист A4 (210x297 мм)</PresentationFormat>
  <Paragraphs>117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2441</cp:revision>
  <cp:lastPrinted>2021-07-01T09:11:30Z</cp:lastPrinted>
  <dcterms:created xsi:type="dcterms:W3CDTF">2018-03-27T06:03:00Z</dcterms:created>
  <dcterms:modified xsi:type="dcterms:W3CDTF">2022-06-09T06:34:48Z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