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310383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0174" y="2258418"/>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10,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10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09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10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Көшпелі бұлтты, түнде аздаған жаңбыр. Жел солтүстіктен, солтүстік-шығыстан,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 күндіз 28-30 жылы.</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11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10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11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17087</TotalTime>
  <Words>586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2266</cp:revision>
  <cp:lastPrinted>2021-07-01T07:38:07Z</cp:lastPrinted>
  <dcterms:created xsi:type="dcterms:W3CDTF">2018-03-27T06:03:00Z</dcterms:created>
  <dcterms:modified xsi:type="dcterms:W3CDTF">2022-06-09T08:33:57Z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