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3" d="100"/>
          <a:sy n="83" d="100"/>
        </p:scale>
        <p:origin x="1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335425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69715"/>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a:t>
            </a:r>
            <a:r>
              <a:rPr lang="ru-RU" altLang="ru-RU" sz="1100" b="1">
                <a:solidFill>
                  <a:srgbClr val="000000"/>
                </a:solidFill>
                <a:latin typeface="Times New Roman" panose="02020603050405020304" pitchFamily="18" charset="0"/>
                <a:cs typeface="Times New Roman" panose="02020603050405020304" pitchFamily="18" charset="0"/>
              </a:rPr>
              <a:t>1</a:t>
            </a:r>
            <a:r>
              <a:rPr lang="ru-RU" altLang="ru-RU" sz="1100" b="1">
                <a:solidFill>
                  <a:schemeClr val="tx1">
                    <a:lumMod val="75000"/>
                    <a:lumOff val="25000"/>
                  </a:schemeClr>
                </a:solidFill>
                <a:latin typeface="Times New Roman" panose="02020603050405020304" pitchFamily="18" charset="0"/>
                <a:cs typeface="Times New Roman" panose="02020603050405020304" pitchFamily="18" charset="0"/>
              </a:rPr>
              <a:t>0</a:t>
            </a:r>
            <a:r>
              <a:rPr lang="ru-RU" sz="1100" b="1">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Оң</a:t>
            </a:r>
            <a:r>
              <a:rPr lang="kk-KZ" sz="1100" kern="1400" dirty="0">
                <a:solidFill>
                  <a:srgbClr val="000000"/>
                </a:solidFill>
                <a:latin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м/с. Ауа температурасы түнде 16-18, күндіз 31-33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10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11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cs typeface="Times New Roman" panose="02020603050405020304" pitchFamily="18" charset="0"/>
              </a:rPr>
              <a:t>түстік-батыстан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10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11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043734"/>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16323</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2522</cp:revision>
  <cp:lastPrinted>2022-05-31T05:49:59Z</cp:lastPrinted>
  <dcterms:created xsi:type="dcterms:W3CDTF">2018-03-27T06:03:00Z</dcterms:created>
  <dcterms:modified xsi:type="dcterms:W3CDTF">2022-06-09T06:48:04Z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