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160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469027"/>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sz="1200" b="1" dirty="0" smtClean="0">
                <a:latin typeface="Times New Roman" pitchFamily="18" charset="0"/>
                <a:cs typeface="Times New Roman" pitchFamily="18" charset="0"/>
              </a:rPr>
              <a:t>09 </a:t>
            </a:r>
            <a:r>
              <a:rPr lang="ru-RU" sz="1200" b="1" dirty="0" err="1" smtClean="0">
                <a:latin typeface="Times New Roman" pitchFamily="18" charset="0"/>
                <a:cs typeface="Times New Roman" pitchFamily="18" charset="0"/>
              </a:rPr>
              <a:t>маусым</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94538842"/>
              </p:ext>
            </p:extLst>
          </p:nvPr>
        </p:nvGraphicFramePr>
        <p:xfrm>
          <a:off x="5013543" y="3930692"/>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10 маусымға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09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10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3-8 м/с. Ауа температурасы түнде 15-17, күндіз 35-37 градус жылы.</a:t>
            </a:r>
          </a:p>
          <a:p>
            <a:pPr algn="ctr"/>
            <a:r>
              <a:rPr lang="kk-KZ" altLang="ru-RU" sz="1200" b="1" dirty="0" smtClean="0">
                <a:latin typeface="Times New Roman" pitchFamily="18" charset="0"/>
                <a:ea typeface="Times New Roman KZ" pitchFamily="18" charset="0"/>
                <a:cs typeface="Times New Roman" pitchFamily="18" charset="0"/>
              </a:rPr>
              <a:t>11 маусым</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10</a:t>
            </a:r>
            <a:r>
              <a:rPr lang="kk-KZ"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11 </a:t>
            </a:r>
            <a:r>
              <a:rPr lang="ru-RU" sz="1100" b="1" dirty="0" err="1" smtClean="0">
                <a:latin typeface="Times New Roman" pitchFamily="18" charset="0"/>
                <a:ea typeface="Times New Roman KZ" pitchFamily="18" charset="0"/>
                <a:cs typeface="Times New Roman" pitchFamily="18" charset="0"/>
              </a:rPr>
              <a:t>маусым</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18-20 </a:t>
            </a:r>
            <a:r>
              <a:rPr lang="ru-RU" sz="1200" dirty="0" smtClean="0">
                <a:latin typeface="Times New Roman" pitchFamily="18" charset="0"/>
                <a:ea typeface="Times New Roman KZ" pitchFamily="18" charset="0"/>
                <a:cs typeface="Times New Roman" pitchFamily="18" charset="0"/>
                <a:sym typeface="+mn-ea"/>
              </a:rPr>
              <a:t>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512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3790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11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13371</TotalTime>
  <Words>545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2383</cp:revision>
  <cp:lastPrinted>2021-07-01T03:56:27Z</cp:lastPrinted>
  <dcterms:created xsi:type="dcterms:W3CDTF">2018-03-27T06:03:00Z</dcterms:created>
  <dcterms:modified xsi:type="dcterms:W3CDTF">2022-06-09T08:43:56Z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