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22224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09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09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 переходом на северо-западный 9-14,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15-20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10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июня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9-14 м/с. 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7200724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июня, ночью 11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14533</TotalTime>
  <Words>579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2260</cp:revision>
  <cp:lastPrinted>2021-07-01T03:56:27Z</cp:lastPrinted>
  <dcterms:created xsi:type="dcterms:W3CDTF">2018-03-27T06:03:00Z</dcterms:created>
  <dcterms:modified xsi:type="dcterms:W3CDTF">2022-06-09T08:37:41Z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