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7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6219150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160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июня,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июня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июня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1528477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10 июня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Днем дождь, гроза. 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юго-западный 9-14,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порывы 15-20 м/с. Температура воздуха ночью 13-15, днем 25-27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июня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11 июня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Без осадков. Ветер юго-западный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                8-10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13358</TotalTime>
  <Words>597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2489</cp:revision>
  <cp:lastPrinted>2021-07-01T03:56:27Z</cp:lastPrinted>
  <dcterms:created xsi:type="dcterms:W3CDTF">2018-03-27T06:03:00Z</dcterms:created>
  <dcterms:modified xsi:type="dcterms:W3CDTF">2022-06-09T08:41:23Z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