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1280257"/>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2638" y="3717032"/>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a:t>
            </a:r>
            <a:r>
              <a:rPr lang="ru-RU" altLang="ru-RU" sz="1200" b="1">
                <a:latin typeface="Times New Roman" pitchFamily="18" charset="0"/>
                <a:cs typeface="Times New Roman" pitchFamily="18" charset="0"/>
              </a:rPr>
              <a:t>. </a:t>
            </a:r>
            <a:r>
              <a:rPr lang="ru-RU" altLang="ru-RU" sz="1200" b="1" smtClean="0">
                <a:latin typeface="Times New Roman" pitchFamily="18" charset="0"/>
                <a:cs typeface="Times New Roman" pitchFamily="18" charset="0"/>
              </a:rPr>
              <a:t>9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896639" y="58826"/>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10 </a:t>
            </a:r>
            <a:r>
              <a:rPr lang="ru-RU" sz="1200" b="1" dirty="0" err="1" smtClean="0">
                <a:latin typeface="Times New Roman" pitchFamily="18" charset="0"/>
                <a:cs typeface="Times New Roman" pitchFamily="18" charset="0"/>
              </a:rPr>
              <a:t>маусымға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Жауын-шашынсыз</a:t>
            </a:r>
            <a:r>
              <a:rPr lang="kk-KZ" sz="1200" dirty="0">
                <a:latin typeface="Times New Roman" pitchFamily="18" charset="0"/>
                <a:cs typeface="Times New Roman" pitchFamily="18" charset="0"/>
              </a:rPr>
              <a:t>. Оңтүстік-батыстан соғатын жел солтүстік-батыс желіне ауысады</a:t>
            </a:r>
            <a:r>
              <a:rPr lang="kk-KZ" sz="1200" dirty="0" smtClean="0">
                <a:latin typeface="Times New Roman" pitchFamily="18" charset="0"/>
                <a:ea typeface="Calibri"/>
                <a:cs typeface="Times New Roman" pitchFamily="18" charset="0"/>
              </a:rPr>
              <a:t>, </a:t>
            </a:r>
            <a:r>
              <a:rPr lang="kk-KZ" sz="1200" dirty="0">
                <a:latin typeface="Times New Roman" pitchFamily="18" charset="0"/>
                <a:ea typeface="Calibri"/>
                <a:cs typeface="Times New Roman" pitchFamily="18" charset="0"/>
              </a:rPr>
              <a:t>күші </a:t>
            </a:r>
            <a:r>
              <a:rPr lang="kk-KZ" sz="1200" dirty="0" smtClean="0">
                <a:latin typeface="Times New Roman" pitchFamily="18" charset="0"/>
                <a:ea typeface="Calibri"/>
                <a:cs typeface="Times New Roman" pitchFamily="18" charset="0"/>
              </a:rPr>
              <a:t>9-14 м/с</a:t>
            </a:r>
            <a:r>
              <a:rPr lang="kk-KZ" sz="1200" dirty="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32-34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smtClean="0">
                <a:latin typeface="Times New Roman" panose="02020603050405020304" pitchFamily="18" charset="0"/>
                <a:cs typeface="Times New Roman" panose="02020603050405020304"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latin typeface="Times New Roman" pitchFamily="18" charset="0"/>
                <a:cs typeface="Times New Roman" pitchFamily="18" charset="0"/>
              </a:rPr>
              <a:t>Жауын-шашынсыз. </a:t>
            </a:r>
            <a:r>
              <a:rPr lang="kk-KZ"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a:t>
            </a:r>
            <a:r>
              <a:rPr lang="kk-KZ" sz="1200" dirty="0" smtClean="0">
                <a:latin typeface="Times New Roman"/>
                <a:ea typeface="Calibri"/>
              </a:rPr>
              <a:t>-батыстан жел соға</a:t>
            </a:r>
            <a:r>
              <a:rPr lang="kk-KZ" sz="1200" dirty="0" smtClean="0">
                <a:latin typeface="Times New Roman"/>
                <a:ea typeface="SimSun"/>
              </a:rPr>
              <a:t>ды</a:t>
            </a:r>
            <a:r>
              <a:rPr lang="kk-KZ" sz="1200" dirty="0">
                <a:latin typeface="Times New Roman"/>
                <a:ea typeface="Calibri"/>
              </a:rPr>
              <a:t>, күші 9-14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18-20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34759" y="255181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21800089"/>
              </p:ext>
            </p:extLst>
          </p:nvPr>
        </p:nvGraphicFramePr>
        <p:xfrm>
          <a:off x="5023865" y="4149080"/>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13601</TotalTime>
  <Words>563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2404</cp:revision>
  <cp:lastPrinted>2022-06-09T06:52:47Z</cp:lastPrinted>
  <dcterms:created xsi:type="dcterms:W3CDTF">2018-03-27T06:03:00Z</dcterms:created>
  <dcterms:modified xsi:type="dcterms:W3CDTF">2022-06-09T08:48:19Z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