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9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48799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кратковременный дождь, гроза, шквал. Ветер северо-западный 8-13, днем порывы 15-20 м/с. Температура воздуха ночью 19-21, днем 35-37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кратковременный дождь, гроза. Ветер северо-восточный 8-13, при грозе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17-19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46591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4966" y="330176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12820</TotalTime>
  <Words>626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2208</cp:revision>
  <cp:lastPrinted>2021-07-01T03:56:27Z</cp:lastPrinted>
  <dcterms:created xsi:type="dcterms:W3CDTF">2018-03-27T06:03:00Z</dcterms:created>
  <dcterms:modified xsi:type="dcterms:W3CDTF">2022-06-09T06:58:23Z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