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7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3100128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0639384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июня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июня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</a:t>
            </a:r>
            <a:r>
              <a:rPr 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3-8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31-33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15-17°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997833" y="3180354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186798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06913" y="595658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15944</TotalTime>
  <Words>623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2276</cp:revision>
  <cp:lastPrinted>2021-10-18T15:52:53Z</cp:lastPrinted>
  <dcterms:created xsi:type="dcterms:W3CDTF">2018-03-27T06:03:00Z</dcterms:created>
  <dcterms:modified xsi:type="dcterms:W3CDTF">2022-06-09T09:09:48Z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