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00895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6048671"/>
              </p:ext>
            </p:extLst>
          </p:nvPr>
        </p:nvGraphicFramePr>
        <p:xfrm>
          <a:off x="5027449" y="4064294"/>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080965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57293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82874" y="32662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33659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13885</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2224</cp:revision>
  <cp:lastPrinted>2021-07-01T07:38:07Z</cp:lastPrinted>
  <dcterms:created xsi:type="dcterms:W3CDTF">2018-03-27T06:03:00Z</dcterms:created>
  <dcterms:modified xsi:type="dcterms:W3CDTF">2022-06-08T09:35:34Z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