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159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08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09 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08 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09 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Жауын-шашынсыз. Оңтүстік-батыстан жел соғады, күші 9-14, күндіз екпіні 15-20 м/с. Ауа температурасы түнде 13-15, күндіз 26-28 градус жылы.</a:t>
            </a: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09 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09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Оңтүстік-батыстан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13085</TotalTime>
  <Words>569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2480</cp:revision>
  <cp:lastPrinted>2021-07-01T03:56:27Z</cp:lastPrinted>
  <dcterms:created xsi:type="dcterms:W3CDTF">2018-03-27T06:03:00Z</dcterms:created>
  <dcterms:modified xsi:type="dcterms:W3CDTF">2022-06-08T06:51:51Z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