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119061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08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09 маусым 2022 ж. сағ. 21 дейін</a:t>
            </a:r>
          </a:p>
          <a:p>
            <a:pPr lvl="0" algn="just"/>
            <a:r>
              <a:rPr lang="kk-KZ" sz="1200" dirty="0" smtClean="0">
                <a:latin typeface="Times New Roman" panose="02020603050405020304" pitchFamily="18" charset="0"/>
                <a:cs typeface="Times New Roman" panose="02020603050405020304" pitchFamily="18" charset="0"/>
              </a:rPr>
              <a:t>Күндіз жаңбыр, найзағай. Оңтүстік-шығыстан,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7-9, күндіз 20-22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09 </a:t>
            </a:r>
            <a:r>
              <a:rPr lang="ru-RU"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10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smtClean="0">
                <a:latin typeface="Times New Roman" panose="02020603050405020304" pitchFamily="18" charset="0"/>
                <a:cs typeface="Times New Roman" panose="02020603050405020304" pitchFamily="18" charset="0"/>
              </a:rPr>
              <a:t>Жаңбыр</a:t>
            </a:r>
            <a:r>
              <a:rPr lang="kk-KZ" sz="1200" dirty="0">
                <a:latin typeface="Times New Roman" panose="02020603050405020304" pitchFamily="18" charset="0"/>
                <a:cs typeface="Times New Roman" panose="02020603050405020304" pitchFamily="18" charset="0"/>
              </a:rPr>
              <a:t>, найзағай. . </a:t>
            </a:r>
            <a:r>
              <a:rPr lang="ru-RU" sz="1200" dirty="0" err="1" smtClean="0">
                <a:latin typeface="Times New Roman" panose="02020603050405020304" pitchFamily="18" charset="0"/>
                <a:cs typeface="Times New Roman" panose="02020603050405020304"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673" y="342741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254011"/>
            <a:ext cx="462904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14168</TotalTime>
  <Words>567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2331</cp:revision>
  <cp:lastPrinted>2021-07-01T07:38:07Z</cp:lastPrinted>
  <dcterms:created xsi:type="dcterms:W3CDTF">2018-03-27T06:03:00Z</dcterms:created>
  <dcterms:modified xsi:type="dcterms:W3CDTF">2022-06-08T09:02:44Z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