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78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9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небольшой дождь. Ветер западный, северо-западный 9-14 м/с. Температура воздуха ночью 9-11, днем 18-20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4-9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7564" y="356947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882856"/>
              </p:ext>
            </p:extLst>
          </p:nvPr>
        </p:nvGraphicFramePr>
        <p:xfrm>
          <a:off x="4995816" y="4031142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383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608351"/>
            <a:ext cx="21537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13037</TotalTime>
  <Words>613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2217</cp:revision>
  <cp:lastPrinted>2021-02-03T11:37:00Z</cp:lastPrinted>
  <dcterms:created xsi:type="dcterms:W3CDTF">2018-03-27T06:03:00Z</dcterms:created>
  <dcterms:modified xsi:type="dcterms:W3CDTF">2022-06-08T08:37:47Z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