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8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003161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юго-западный с переходом на северо-восточный 8-13 м/с. Температура воздуха ночью 18-20, днем 35-37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3-8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18-20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78505" y="2139263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7" y="327003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12815</TotalTime>
  <Words>684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2207</cp:revision>
  <cp:lastPrinted>2021-07-01T03:56:27Z</cp:lastPrinted>
  <dcterms:created xsi:type="dcterms:W3CDTF">2018-03-27T06:03:00Z</dcterms:created>
  <dcterms:modified xsi:type="dcterms:W3CDTF">2022-06-08T06:59:31Z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