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73666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24305"/>
            <a:ext cx="48034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2252" y="255554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с переходом на юго-западный 9-14, днем порывы 15-20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320709"/>
              </p:ext>
            </p:extLst>
          </p:nvPr>
        </p:nvGraphicFramePr>
        <p:xfrm>
          <a:off x="5014672" y="4187557"/>
          <a:ext cx="4691064" cy="2280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13514</TotalTime>
  <Words>553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2381</cp:revision>
  <cp:lastPrinted>2022-06-06T05:56:21Z</cp:lastPrinted>
  <dcterms:created xsi:type="dcterms:W3CDTF">2018-03-27T06:03:00Z</dcterms:created>
  <dcterms:modified xsi:type="dcterms:W3CDTF">2022-06-08T06:56:18Z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