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99CC00"/>
    <a:srgbClr val="669900"/>
    <a:srgbClr val="FF00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B5B29FB2-55B8-4BFB-B33D-D2E2CC1FA1EE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AACA84-8B8F-4A39-80C8-C0B4FF3324B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974C42-2AF8-4506-8B39-6060FE0B9AA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1F0B36-4FC4-4C18-AE1B-6021E9ACE20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24B3DC-0C25-4554-B9AD-0DCBD04745A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F7FACF-9901-4CDA-BAB3-B5D000AF6C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BA7BB0-B3FD-4228-B116-4A61AB4A188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6E1E15-0DFF-4903-A0DC-F6C23770524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99CEA3-1E45-4F40-B6E4-DB8D153D49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21C7F2-01BB-4C7A-A97D-8CB24A872A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F6BCCC-3A54-465B-99A7-358F4CAB9A6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0A3E3-9FC6-4984-BC0A-2515A8481F3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80C5E839-356D-4E1A-B030-8DBABD11305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159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08 июня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08538" cy="19272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09 июня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08 июня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09 июня</a:t>
            </a:r>
          </a:p>
          <a:p>
            <a:r>
              <a:rPr lang="ru-RU">
                <a:solidFill>
                  <a:schemeClr val="tx1"/>
                </a:solidFill>
              </a:rPr>
              <a:t>Переменная облачность,</a:t>
            </a:r>
            <a:r>
              <a:rPr lang="kk-KZ">
                <a:solidFill>
                  <a:schemeClr val="tx1"/>
                </a:solidFill>
              </a:rPr>
              <a:t> без осадков</a:t>
            </a:r>
            <a:r>
              <a:rPr lang="ru-RU">
                <a:solidFill>
                  <a:schemeClr val="tx1"/>
                </a:solidFill>
              </a:rPr>
              <a:t>. Ветер юго-восточный 3-8 м/с. Температура воздуха ночью </a:t>
            </a:r>
            <a:r>
              <a:rPr lang="kk-KZ">
                <a:solidFill>
                  <a:schemeClr val="tx1"/>
                </a:solidFill>
              </a:rPr>
              <a:t>18-20</a:t>
            </a:r>
            <a:r>
              <a:rPr lang="ru-RU">
                <a:solidFill>
                  <a:schemeClr val="tx1"/>
                </a:solidFill>
              </a:rPr>
              <a:t>, днем 32-34 тепла.</a:t>
            </a:r>
          </a:p>
          <a:p>
            <a:endParaRPr lang="ru-RU">
              <a:solidFill>
                <a:schemeClr val="tx1"/>
              </a:solidFill>
            </a:endParaRP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10 июня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09 июня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10 июня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 без осадков</a:t>
            </a:r>
            <a:r>
              <a:rPr lang="kk-KZ">
                <a:solidFill>
                  <a:schemeClr val="tx1"/>
                </a:solidFill>
              </a:rPr>
              <a:t>.</a:t>
            </a:r>
            <a:r>
              <a:rPr lang="ru-RU">
                <a:solidFill>
                  <a:schemeClr val="tx1"/>
                </a:solidFill>
              </a:rPr>
              <a:t> Ветер 0-5 м/с. Температура воздуха 18-20 тепла. 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chemeClr val="accent6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09 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и</a:t>
            </a:r>
            <a:r>
              <a:rPr lang="ru-RU" altLang="en-US" dirty="0" err="1">
                <a:solidFill>
                  <a:schemeClr val="tx1"/>
                </a:solidFill>
                <a:sym typeface="+mn-ea"/>
              </a:rPr>
              <a:t>юня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, ночью 10 июня 202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 метеорологические условия будут способствовать накоплению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8 июня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358049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84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Ертаева С.Ә. </a:t>
            </a:r>
            <a:endParaRPr lang="ru-RU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157163" y="444501"/>
            <a:ext cx="481012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14038</TotalTime>
  <Words>817</Words>
  <Application>Microsoft Office PowerPoint</Application>
  <PresentationFormat>Лист A4 (210x297 мм)</PresentationFormat>
  <Paragraphs>117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2438</cp:revision>
  <cp:lastPrinted>2021-07-01T09:11:30Z</cp:lastPrinted>
  <dcterms:created xsi:type="dcterms:W3CDTF">2018-03-27T06:03:00Z</dcterms:created>
  <dcterms:modified xsi:type="dcterms:W3CDTF">2022-06-08T08:41:09Z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