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391487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09</a:t>
            </a:r>
            <a:r>
              <a:rPr lang="kk-KZ" altLang="ru-RU" sz="1200" b="1" dirty="0">
                <a:latin typeface="Times New Roman" panose="02020603050405020304" pitchFamily="18" charset="0"/>
                <a:cs typeface="Times New Roman" panose="02020603050405020304" pitchFamily="18" charset="0"/>
              </a:rPr>
              <a:t>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08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a:t>
            </a:r>
            <a:r>
              <a:rPr lang="kk-KZ" sz="1200" b="1" dirty="0">
                <a:solidFill>
                  <a:srgbClr val="000000"/>
                </a:solidFill>
                <a:latin typeface="Times New Roman" panose="02020603050405020304" pitchFamily="18" charset="0"/>
                <a:cs typeface="Times New Roman" panose="02020603050405020304" pitchFamily="18" charset="0"/>
              </a:rPr>
              <a:t> 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Ауаның температурасы түнде 13-15, күндіз 26-28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10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09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5-10 м/с. </a:t>
            </a:r>
            <a:r>
              <a:rPr lang="kk-KZ" sz="1200" dirty="0">
                <a:solidFill>
                  <a:prstClr val="black"/>
                </a:solidFill>
                <a:latin typeface="Times New Roman" pitchFamily="18" charset="0"/>
                <a:cs typeface="Times New Roman" pitchFamily="18" charset="0"/>
              </a:rPr>
              <a:t>Ауаның температурасы түнде 14-16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13385</TotalTime>
  <Words>529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2217</cp:revision>
  <cp:lastPrinted>2021-07-01T07:38:07Z</cp:lastPrinted>
  <dcterms:created xsi:type="dcterms:W3CDTF">2018-03-27T06:03:00Z</dcterms:created>
  <dcterms:modified xsi:type="dcterms:W3CDTF">2022-06-08T06:48:46Z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