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56657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 9-14, днем порывы 15-20 м/с. Температура воздуха ночью 13-15, днем 26-28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10 июня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 13-15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13356</TotalTime>
  <Words>595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2484</cp:revision>
  <cp:lastPrinted>2021-07-01T03:56:27Z</cp:lastPrinted>
  <dcterms:created xsi:type="dcterms:W3CDTF">2018-03-27T06:03:00Z</dcterms:created>
  <dcterms:modified xsi:type="dcterms:W3CDTF">2022-06-08T06:51:55Z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