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358618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91170"/>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09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a:t>
            </a:r>
            <a:r>
              <a:rPr lang="kk-KZ" sz="1200" dirty="0" smtClean="0">
                <a:latin typeface="Times New Roman"/>
                <a:ea typeface="SimSun"/>
              </a:rPr>
              <a:t>ол</a:t>
            </a:r>
            <a:r>
              <a:rPr lang="kk-KZ" sz="1200" dirty="0" smtClean="0">
                <a:latin typeface="Times New Roman"/>
                <a:ea typeface="Calibri"/>
              </a:rPr>
              <a:t>түстік-шығыстан соғатын жел оңтүстік-батыс желіне </a:t>
            </a:r>
            <a:r>
              <a:rPr lang="kk-KZ" sz="1200" dirty="0" smtClean="0">
                <a:latin typeface="Times New Roman"/>
                <a:ea typeface="SimSun"/>
              </a:rPr>
              <a:t>ауысады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күндіз екпіні 15-20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latin typeface="Times New Roman" pitchFamily="18" charset="0"/>
                <a:cs typeface="Times New Roman" pitchFamily="18" charset="0"/>
              </a:rPr>
              <a:t>Жауын-шашынсыз. Оң</a:t>
            </a:r>
            <a:r>
              <a:rPr lang="kk-KZ" sz="1200" dirty="0" smtClean="0">
                <a:latin typeface="Times New Roman"/>
                <a:ea typeface="Calibri"/>
              </a:rPr>
              <a:t>түстік-батыстан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1" y="258889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0988851"/>
              </p:ext>
            </p:extLst>
          </p:nvPr>
        </p:nvGraphicFramePr>
        <p:xfrm>
          <a:off x="5014011" y="4154422"/>
          <a:ext cx="4691064" cy="228043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3445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13595</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2402</cp:revision>
  <cp:lastPrinted>2022-06-06T05:59:07Z</cp:lastPrinted>
  <dcterms:created xsi:type="dcterms:W3CDTF">2018-03-27T06:03:00Z</dcterms:created>
  <dcterms:modified xsi:type="dcterms:W3CDTF">2022-06-08T06:56:11Z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