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6" y="7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18603215"/>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159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smtClean="0">
                          <a:solidFill>
                            <a:srgbClr val="002060"/>
                          </a:solidFill>
                          <a:latin typeface="Times New Roman" panose="02020603050405020304" pitchFamily="18" charset="0"/>
                          <a:cs typeface="Times New Roman" panose="02020603050405020304" pitchFamily="18" charset="0"/>
                        </a:rPr>
                        <a:t>Теміртау</a:t>
                      </a:r>
                      <a:r>
                        <a:rPr lang="kk-KZ" altLang="zh-CN" sz="1400" b="1" i="1" dirty="0" smtClean="0">
                          <a:solidFill>
                            <a:srgbClr val="002060"/>
                          </a:solidFill>
                          <a:latin typeface="Times New Roman" panose="02020603050405020304" pitchFamily="18" charset="0"/>
                          <a:cs typeface="Times New Roman" panose="02020603050405020304" pitchFamily="18" charset="0"/>
                        </a:rPr>
                        <a:t> қ.</a:t>
                      </a: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8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769083823"/>
              </p:ext>
            </p:extLst>
          </p:nvPr>
        </p:nvGraphicFramePr>
        <p:xfrm>
          <a:off x="5093494" y="6580141"/>
          <a:ext cx="4730750" cy="21336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46504" y="3789040"/>
            <a:ext cx="493091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8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43118926"/>
              </p:ext>
            </p:extLst>
          </p:nvPr>
        </p:nvGraphicFramePr>
        <p:xfrm>
          <a:off x="4880993" y="4084276"/>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val="3583770891"/>
                    </a:ext>
                  </a:extLst>
                </a:gridCol>
                <a:gridCol w="1430305">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70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3356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278</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1,4</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38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18</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0,9</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3870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713089"/>
                  </a:ext>
                </a:extLst>
              </a:tr>
            </a:tbl>
          </a:graphicData>
        </a:graphic>
      </p:graphicFrame>
      <p:sp>
        <p:nvSpPr>
          <p:cNvPr id="20" name="Прямоугольник 19"/>
          <p:cNvSpPr/>
          <p:nvPr/>
        </p:nvSpPr>
        <p:spPr>
          <a:xfrm>
            <a:off x="4797468" y="128385"/>
            <a:ext cx="4979946" cy="2123658"/>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a:solidFill>
                  <a:srgbClr val="000000"/>
                </a:solidFill>
                <a:latin typeface="Times New Roman" panose="02020603050405020304" pitchFamily="18" charset="0"/>
                <a:cs typeface="Times New Roman" panose="02020603050405020304" pitchFamily="18" charset="0"/>
              </a:rPr>
              <a:t>9 маусымға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8 </a:t>
            </a:r>
            <a:r>
              <a:rPr lang="ru-RU" altLang="ru-RU" sz="1200" b="1" dirty="0" err="1">
                <a:solidFill>
                  <a:srgbClr val="000000"/>
                </a:solidFill>
                <a:latin typeface="Times New Roman" panose="02020603050405020304" pitchFamily="18" charset="0"/>
                <a:cs typeface="Times New Roman" panose="02020603050405020304" pitchFamily="18" charset="0"/>
              </a:rPr>
              <a:t>маусым</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9</a:t>
            </a:r>
            <a:r>
              <a:rPr lang="kk-KZ" altLang="ru-RU" sz="1200" b="1" dirty="0">
                <a:solidFill>
                  <a:srgbClr val="000000"/>
                </a:solidFill>
                <a:latin typeface="Times New Roman" panose="02020603050405020304" pitchFamily="18" charset="0"/>
                <a:cs typeface="Times New Roman" panose="02020603050405020304" pitchFamily="18" charset="0"/>
              </a:rPr>
              <a:t> маусым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аздаған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жаңбыр</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Оңтүстік-батыстан</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жел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7-12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18-20,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30-32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10 маусымға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a:t>
            </a:r>
            <a:r>
              <a:rPr lang="kk-KZ" sz="1200" b="1" dirty="0">
                <a:solidFill>
                  <a:srgbClr val="000000"/>
                </a:solidFill>
                <a:latin typeface="Times New Roman" panose="02020603050405020304" pitchFamily="18" charset="0"/>
                <a:cs typeface="Times New Roman" panose="02020603050405020304" pitchFamily="18" charset="0"/>
              </a:rPr>
              <a:t>. 9 маусым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10 </a:t>
            </a:r>
            <a:r>
              <a:rPr lang="ru-RU" sz="1200" b="1" dirty="0" err="1">
                <a:solidFill>
                  <a:srgbClr val="000000"/>
                </a:solidFill>
                <a:latin typeface="Times New Roman" panose="02020603050405020304" pitchFamily="18" charset="0"/>
                <a:cs typeface="Times New Roman" panose="02020603050405020304" pitchFamily="18" charset="0"/>
              </a:rPr>
              <a:t>маусым</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a:t>
            </a:r>
            <a:r>
              <a:rPr lang="kk-KZ" sz="1200" dirty="0" smtClean="0">
                <a:latin typeface="Times New Roman" pitchFamily="18" charset="0"/>
                <a:cs typeface="Times New Roman" pitchFamily="18" charset="0"/>
              </a:rPr>
              <a:t>түстік-батыстан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14-16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p:txBody>
      </p:sp>
      <p:sp>
        <p:nvSpPr>
          <p:cNvPr id="22" name="TextBox 13"/>
          <p:cNvSpPr txBox="1"/>
          <p:nvPr/>
        </p:nvSpPr>
        <p:spPr>
          <a:xfrm>
            <a:off x="4947356" y="337746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953001" y="2484942"/>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жылғы</a:t>
            </a:r>
            <a:r>
              <a:rPr lang="ru-RU" sz="1200">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9, 10  </a:t>
            </a:r>
            <a:r>
              <a:rPr lang="ru-RU" sz="1200" dirty="0" err="1">
                <a:solidFill>
                  <a:schemeClr val="tx1"/>
                </a:solidFill>
                <a:latin typeface="Times New Roman" panose="02020603050405020304" pitchFamily="18" charset="0"/>
                <a:cs typeface="Times New Roman" panose="02020603050405020304" pitchFamily="18" charset="0"/>
              </a:rPr>
              <a:t>маусымға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-Димитров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212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Степан </a:t>
            </a:r>
            <a:r>
              <a:rPr lang="ru-RU" altLang="ru-RU" sz="1200" dirty="0" err="1">
                <a:solidFill>
                  <a:srgbClr val="000000"/>
                </a:solidFill>
                <a:latin typeface="Times New Roman" panose="02020603050405020304" pitchFamily="18" charset="0"/>
                <a:cs typeface="Times New Roman" panose="02020603050405020304" pitchFamily="18" charset="0"/>
              </a:rPr>
              <a:t>Рамзин</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Амангелді-Теміртау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шағынауданы</a:t>
            </a:r>
            <a:r>
              <a:rPr lang="ru-RU" altLang="ru-RU" sz="1200" dirty="0">
                <a:solidFill>
                  <a:srgbClr val="000000"/>
                </a:solidFill>
                <a:latin typeface="Times New Roman" panose="02020603050405020304" pitchFamily="18" charset="0"/>
                <a:cs typeface="Times New Roman" panose="02020603050405020304" pitchFamily="18" charset="0"/>
              </a:rPr>
              <a:t>, 6</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 3-А </a:t>
            </a:r>
            <a:r>
              <a:rPr lang="ru-RU" altLang="ru-RU" sz="1200" dirty="0" err="1">
                <a:solidFill>
                  <a:srgbClr val="000000"/>
                </a:solidFill>
                <a:latin typeface="Times New Roman" panose="02020603050405020304" pitchFamily="18" charset="0"/>
                <a:cs typeface="Times New Roman" panose="02020603050405020304" pitchFamily="18" charset="0"/>
              </a:rPr>
              <a:t>бекеті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83328" y="4346541"/>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val="20000"/>
                    </a:ext>
                  </a:extLst>
                </a:gridCol>
                <a:gridCol w="2961699">
                  <a:extLst>
                    <a:ext uri="{9D8B030D-6E8A-4147-A177-3AD203B41FA5}">
                      <a16:colId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13677</TotalTime>
  <Words>576</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2210</cp:revision>
  <cp:lastPrinted>2021-07-01T03:56:27Z</cp:lastPrinted>
  <dcterms:created xsi:type="dcterms:W3CDTF">2018-03-27T06:03:00Z</dcterms:created>
  <dcterms:modified xsi:type="dcterms:W3CDTF">2022-06-08T09:38:50Z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