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маусым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58548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7680510"/>
              </p:ext>
            </p:extLst>
          </p:nvPr>
        </p:nvGraphicFramePr>
        <p:xfrm>
          <a:off x="5038736" y="4020213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4781855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июня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июня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15-17, днем 33-35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09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10 июня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5122" y="305529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6916" y="198360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13365</TotalTime>
  <Words>567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2337</cp:revision>
  <cp:lastPrinted>2021-07-01T03:56:27Z</cp:lastPrinted>
  <dcterms:created xsi:type="dcterms:W3CDTF">2018-03-27T06:03:00Z</dcterms:created>
  <dcterms:modified xsi:type="dcterms:W3CDTF">2022-06-08T08:53:45Z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