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2280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13643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2705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091065"/>
              </p:ext>
            </p:extLst>
          </p:nvPr>
        </p:nvGraphicFramePr>
        <p:xfrm>
          <a:off x="5019674" y="4320459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351" y="33183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13702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2022-06-07T07:11:20Z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