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22293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07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Ветер юго-западный 9-14, днем 15-20 м/с. Температура воздуха ночью 12-14, днем 22-24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08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32444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111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111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792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июня, ночью 09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14530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2256</cp:revision>
  <cp:lastPrinted>2021-07-01T03:56:27Z</cp:lastPrinted>
  <dcterms:created xsi:type="dcterms:W3CDTF">2018-03-27T06:03:00Z</dcterms:created>
  <dcterms:modified xsi:type="dcterms:W3CDTF">2022-06-07T08:04:56Z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