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3" d="100"/>
          <a:sy n="83" d="100"/>
        </p:scale>
        <p:origin x="1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33973"/>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6971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a:t>
            </a:r>
            <a:r>
              <a:rPr lang="kk-KZ" sz="1100" kern="1400" dirty="0">
                <a:solidFill>
                  <a:srgbClr val="000000"/>
                </a:solidFill>
                <a:latin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күндіз екпіні 15-20 м/с. Ауа температурасы түнде 14-16, күндіз 27-29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08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Шығыстан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09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16317</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2519</cp:revision>
  <cp:lastPrinted>2022-05-31T05:49:59Z</cp:lastPrinted>
  <dcterms:created xsi:type="dcterms:W3CDTF">2018-03-27T06:03:00Z</dcterms:created>
  <dcterms:modified xsi:type="dcterms:W3CDTF">2022-06-07T06:50:12Z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