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16608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Днем пыльная буря. Ветер южный с переходом на северо-западный 9-14, днем порывы 15-20 м/с. Температура воздуха ночью 22-24, днем 38-40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7-12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11:51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13297</TotalTime>
  <Words>623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2021-07-01T03:56:27Z</cp:lastPrinted>
  <dcterms:created xsi:type="dcterms:W3CDTF">2018-03-27T06:03:00Z</dcterms:created>
  <dcterms:modified xsi:type="dcterms:W3CDTF">2022-06-07T08:08:57Z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