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7" d="100"/>
          <a:sy n="87" d="100"/>
        </p:scale>
        <p:origin x="72"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a:t>
                      </a:r>
                      <a:r>
                        <a:rPr lang="kk-KZ" altLang="x-none" sz="1600" b="1" i="1" dirty="0" smtClean="0">
                          <a:solidFill>
                            <a:srgbClr val="002060"/>
                          </a:solidFill>
                          <a:latin typeface="Times New Roman" panose="02020603050405020304" pitchFamily="18" charset="0"/>
                          <a:cs typeface="Times New Roman" panose="02020603050405020304" pitchFamily="18" charset="0"/>
                        </a:rPr>
                        <a:t>8</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07</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3777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a:t>
            </a:r>
            <a:r>
              <a:rPr lang="kk-KZ" altLang="ru-RU" sz="1200" b="1" dirty="0" smtClean="0">
                <a:solidFill>
                  <a:srgbClr val="000000"/>
                </a:solidFill>
                <a:latin typeface="Times New Roman" panose="02020603050405020304" pitchFamily="18" charset="0"/>
                <a:cs typeface="Times New Roman" panose="02020603050405020304" pitchFamily="18" charset="0"/>
              </a:rPr>
              <a:t>8</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маусымға</a:t>
            </a:r>
            <a:r>
              <a:rPr lang="kk-KZ" altLang="ru-RU" sz="1200" b="1" dirty="0" smtClean="0">
                <a:solidFill>
                  <a:srgbClr val="000000"/>
                </a:solidFill>
                <a:latin typeface="Times New Roman" panose="02020603050405020304" pitchFamily="18" charset="0"/>
                <a:cs typeface="Times New Roman" panose="02020603050405020304" pitchFamily="18" charset="0"/>
              </a:rPr>
              <a:t>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a:t>
            </a:r>
            <a:r>
              <a:rPr lang="kk-KZ" altLang="ru-RU" sz="1200" b="1" dirty="0" smtClean="0">
                <a:solidFill>
                  <a:srgbClr val="000000"/>
                </a:solidFill>
                <a:latin typeface="Times New Roman" panose="02020603050405020304" pitchFamily="18" charset="0"/>
                <a:cs typeface="Times New Roman" panose="02020603050405020304" pitchFamily="18" charset="0"/>
              </a:rPr>
              <a:t>7</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0</a:t>
            </a:r>
            <a:r>
              <a:rPr lang="kk-KZ" altLang="ru-RU" sz="1200" b="1" dirty="0" smtClean="0">
                <a:solidFill>
                  <a:srgbClr val="000000"/>
                </a:solidFill>
                <a:latin typeface="Times New Roman" panose="02020603050405020304" pitchFamily="18" charset="0"/>
                <a:cs typeface="Times New Roman" panose="02020603050405020304" pitchFamily="18" charset="0"/>
              </a:rPr>
              <a:t>8</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a:t>
            </a:r>
            <a:r>
              <a:rPr lang="ru-RU" altLang="ru-RU" sz="1200" b="1" dirty="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шаңды дауыл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оңтүстіктен солтүстік-батысқа ауысып</a:t>
            </a:r>
            <a:r>
              <a:rPr lang="ru-RU" sz="1200" dirty="0" smtClean="0">
                <a:solidFill>
                  <a:srgbClr val="000000"/>
                </a:solidFill>
                <a:latin typeface="Times New Roman" panose="02020603050405020304" pitchFamily="18" charset="0"/>
                <a:cs typeface="Times New Roman" panose="02020603050405020304" pitchFamily="18" charset="0"/>
                <a:sym typeface="+mn-ea"/>
              </a:rPr>
              <a:t> 9-14,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екпіні</a:t>
            </a:r>
            <a:r>
              <a:rPr lang="ru-RU" sz="1200" dirty="0" smtClean="0">
                <a:solidFill>
                  <a:srgbClr val="000000"/>
                </a:solidFill>
                <a:latin typeface="Times New Roman" panose="02020603050405020304" pitchFamily="18" charset="0"/>
                <a:cs typeface="Times New Roman" panose="02020603050405020304" pitchFamily="18" charset="0"/>
                <a:sym typeface="+mn-ea"/>
              </a:rPr>
              <a:t> 15-20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22-24,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38-40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09 маусымға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ru-RU" altLang="ru-RU" sz="1200" b="1" dirty="0" err="1">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09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солтүстік-батыстан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7-12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23-25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08 </a:t>
            </a:r>
            <a:r>
              <a:rPr lang="ru-RU" sz="1200" dirty="0" err="1" smtClean="0">
                <a:solidFill>
                  <a:schemeClr val="tx1"/>
                </a:solidFill>
                <a:latin typeface="Times New Roman" pitchFamily="18" charset="0"/>
                <a:cs typeface="Times New Roman" pitchFamily="18" charset="0"/>
              </a:rPr>
              <a:t>маусым</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09 </a:t>
            </a:r>
            <a:r>
              <a:rPr lang="kk-KZ" sz="1200" dirty="0" smtClean="0">
                <a:solidFill>
                  <a:schemeClr val="tx1"/>
                </a:solidFill>
                <a:latin typeface="Times New Roman" pitchFamily="18" charset="0"/>
                <a:cs typeface="Times New Roman" pitchFamily="18" charset="0"/>
              </a:rPr>
              <a:t>маусымға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Филиал </a:t>
            </a:r>
            <a:r>
              <a:rPr lang="kk-KZ" sz="1200" dirty="0" smtClean="0">
                <a:latin typeface="Times New Roman" panose="02020603050405020304" pitchFamily="18" charset="0"/>
                <a:ea typeface="Times New Roman" panose="02020603050405020304" pitchFamily="18" charset="0"/>
              </a:rPr>
              <a:t>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                                                    </a:t>
            </a:r>
            <a:r>
              <a:rPr lang="ru-RU" sz="1200" dirty="0" smtClean="0">
                <a:latin typeface="Times New Roman" panose="02020603050405020304" pitchFamily="18" charset="0"/>
                <a:ea typeface="Times New Roman" panose="02020603050405020304" pitchFamily="18" charset="0"/>
              </a:rPr>
              <a:t>инженер Маратов М</a:t>
            </a:r>
            <a:r>
              <a:rPr lang="kk-KZ" sz="1200" dirty="0" smtClean="0">
                <a:latin typeface="Times New Roman" panose="02020603050405020304" pitchFamily="18" charset="0"/>
                <a:ea typeface="Times New Roman" panose="02020603050405020304" pitchFamily="18" charset="0"/>
              </a:rPr>
              <a:t>.</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07.</a:t>
            </a:r>
            <a:r>
              <a:rPr lang="ru-RU" sz="1200" dirty="0" smtClean="0">
                <a:latin typeface="Times New Roman" panose="02020603050405020304" pitchFamily="18" charset="0"/>
                <a:ea typeface="Times New Roman" panose="02020603050405020304" pitchFamily="18" charset="0"/>
              </a:rPr>
              <a:t>06.2022 </a:t>
            </a:r>
            <a:r>
              <a:rPr lang="ru-RU" sz="1200" dirty="0">
                <a:latin typeface="Times New Roman" panose="02020603050405020304" pitchFamily="18" charset="0"/>
                <a:ea typeface="Times New Roman" panose="02020603050405020304" pitchFamily="18" charset="0"/>
              </a:rPr>
              <a:t>ж. </a:t>
            </a:r>
            <a:r>
              <a:rPr lang="ru-RU" sz="1200" dirty="0" smtClean="0">
                <a:latin typeface="Times New Roman" panose="02020603050405020304" pitchFamily="18" charset="0"/>
                <a:ea typeface="Times New Roman" panose="02020603050405020304" pitchFamily="18" charset="0"/>
              </a:rPr>
              <a:t>11:51 (</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a:latin typeface="Times New Roman" panose="02020603050405020304" pitchFamily="18" charset="0"/>
                <a:ea typeface="Times New Roman" panose="02020603050405020304" pitchFamily="18" charset="0"/>
              </a:rPr>
              <a:t>уақыт)</a:t>
            </a: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13712</TotalTime>
  <Words>592</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2258</cp:revision>
  <cp:lastPrinted>2021-07-01T07:38:07Z</cp:lastPrinted>
  <dcterms:created xsi:type="dcterms:W3CDTF">2018-03-27T06:03:00Z</dcterms:created>
  <dcterms:modified xsi:type="dcterms:W3CDTF">2022-06-07T08:08:44Z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