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7" d="100"/>
          <a:sy n="87" d="100"/>
        </p:scale>
        <p:origin x="72" y="9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5250040"/>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158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7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51370" y="114302"/>
            <a:ext cx="4910167" cy="2123658"/>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Қарағанды қаласы бойынша</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8 маусымға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7 </a:t>
            </a:r>
            <a:r>
              <a:rPr lang="ru-RU" altLang="ru-RU" sz="1200" b="1" dirty="0" err="1" smtClean="0">
                <a:solidFill>
                  <a:srgbClr val="000000"/>
                </a:solidFill>
                <a:latin typeface="Times New Roman" panose="02020603050405020304" pitchFamily="18" charset="0"/>
                <a:cs typeface="Times New Roman" panose="02020603050405020304" pitchFamily="18" charset="0"/>
              </a:rPr>
              <a:t>маусым</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8</a:t>
            </a:r>
            <a:r>
              <a:rPr lang="kk-KZ" altLang="ru-RU" sz="1200" b="1" dirty="0" smtClean="0">
                <a:solidFill>
                  <a:srgbClr val="000000"/>
                </a:solidFill>
                <a:latin typeface="Times New Roman" panose="02020603050405020304" pitchFamily="18" charset="0"/>
                <a:cs typeface="Times New Roman" panose="02020603050405020304" pitchFamily="18" charset="0"/>
              </a:rPr>
              <a:t> маусым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Оңтүстік-батыстан</a:t>
            </a:r>
            <a:r>
              <a:rPr lang="ru-RU" sz="1200" dirty="0" smtClean="0">
                <a:latin typeface="Times New Roman" pitchFamily="18" charset="0"/>
                <a:cs typeface="Times New Roman" pitchFamily="18" charset="0"/>
              </a:rPr>
              <a:t> </a:t>
            </a:r>
            <a:r>
              <a:rPr lang="kk-KZ" sz="1200" dirty="0">
                <a:latin typeface="Times New Roman" pitchFamily="18" charset="0"/>
                <a:cs typeface="Times New Roman" pitchFamily="18" charset="0"/>
              </a:rPr>
              <a:t>жел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9-14,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екпіні</a:t>
            </a:r>
            <a:r>
              <a:rPr lang="ru-RU" sz="1200" dirty="0" smtClean="0">
                <a:latin typeface="Times New Roman" pitchFamily="18" charset="0"/>
                <a:cs typeface="Times New Roman" pitchFamily="18" charset="0"/>
              </a:rPr>
              <a:t> 18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15-17,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31-33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9 </a:t>
            </a:r>
            <a:r>
              <a:rPr lang="kk-KZ" altLang="ru-RU" sz="1200" b="1" dirty="0">
                <a:solidFill>
                  <a:srgbClr val="000000"/>
                </a:solidFill>
                <a:latin typeface="Times New Roman" panose="02020603050405020304" pitchFamily="18" charset="0"/>
                <a:cs typeface="Times New Roman" panose="02020603050405020304" pitchFamily="18" charset="0"/>
              </a:rPr>
              <a:t>маусымға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8 </a:t>
            </a:r>
            <a:r>
              <a:rPr lang="kk-KZ" sz="1200" b="1" dirty="0">
                <a:solidFill>
                  <a:srgbClr val="000000"/>
                </a:solidFill>
                <a:latin typeface="Times New Roman" panose="02020603050405020304" pitchFamily="18" charset="0"/>
                <a:cs typeface="Times New Roman" panose="02020603050405020304" pitchFamily="18" charset="0"/>
              </a:rPr>
              <a:t>маусым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9 </a:t>
            </a:r>
            <a:r>
              <a:rPr lang="ru-RU" sz="1200" b="1" dirty="0" err="1">
                <a:solidFill>
                  <a:srgbClr val="000000"/>
                </a:solidFill>
                <a:latin typeface="Times New Roman" panose="02020603050405020304" pitchFamily="18" charset="0"/>
                <a:cs typeface="Times New Roman" panose="02020603050405020304" pitchFamily="18" charset="0"/>
              </a:rPr>
              <a:t>маусым</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Оңтүстік-батыстан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6-11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16-18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517828358"/>
              </p:ext>
            </p:extLst>
          </p:nvPr>
        </p:nvGraphicFramePr>
        <p:xfrm>
          <a:off x="5008948" y="415182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227</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1,4</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230</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0,8</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40</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0,1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722</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0,1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103</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0,5</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10</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0,03</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3</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0,4</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44</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0,2</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67246" y="3705344"/>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7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92566" y="332701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02651" y="2496019"/>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жылғы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8, 9  </a:t>
            </a:r>
            <a:r>
              <a:rPr lang="ru-RU" sz="1200" dirty="0" err="1">
                <a:solidFill>
                  <a:schemeClr val="tx1"/>
                </a:solidFill>
                <a:latin typeface="Times New Roman" panose="02020603050405020304" pitchFamily="18" charset="0"/>
                <a:cs typeface="Times New Roman" panose="02020603050405020304" pitchFamily="18" charset="0"/>
              </a:rPr>
              <a:t>маусымға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Қарағанды</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аэрологиялық</a:t>
            </a:r>
            <a:r>
              <a:rPr lang="ru-RU" sz="1200" dirty="0">
                <a:latin typeface="Times New Roman" panose="02020603050405020304" pitchFamily="18" charset="0"/>
                <a:cs typeface="Times New Roman" panose="02020603050405020304" pitchFamily="18" charset="0"/>
              </a:rPr>
              <a:t> станция ("</a:t>
            </a:r>
            <a:r>
              <a:rPr lang="ru-RU" sz="1200" dirty="0" err="1">
                <a:latin typeface="Times New Roman" panose="02020603050405020304" pitchFamily="18" charset="0"/>
                <a:cs typeface="Times New Roman" panose="02020603050405020304" pitchFamily="18" charset="0"/>
              </a:rPr>
              <a:t>қалалық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әуежай</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kk-KZ" sz="1200" dirty="0" smtClean="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Ленин көшесі мен Бұқар Жырау 1 даңғылының </a:t>
            </a:r>
            <a:r>
              <a:rPr lang="kk-KZ" sz="1200" dirty="0" smtClean="0">
                <a:latin typeface="Times New Roman" panose="02020603050405020304" pitchFamily="18" charset="0"/>
                <a:cs typeface="Times New Roman" panose="02020603050405020304" pitchFamily="18" charset="0"/>
              </a:rPr>
              <a:t>қиылысы;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Бирюзов көшесі, 22 (Жаңа Майқұдық</a:t>
            </a:r>
            <a:r>
              <a:rPr lang="kk-KZ"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7 </a:t>
            </a:r>
            <a:r>
              <a:rPr lang="kk-KZ" sz="1200" dirty="0">
                <a:latin typeface="Times New Roman" panose="02020603050405020304" pitchFamily="18" charset="0"/>
                <a:cs typeface="Times New Roman" panose="02020603050405020304" pitchFamily="18" charset="0"/>
              </a:rPr>
              <a:t>бекет – Ермеков көшесі, </a:t>
            </a:r>
            <a:r>
              <a:rPr lang="kk-KZ" sz="1200" dirty="0" smtClean="0">
                <a:latin typeface="Times New Roman" panose="02020603050405020304" pitchFamily="18" charset="0"/>
                <a:cs typeface="Times New Roman" panose="02020603050405020304" pitchFamily="18" charset="0"/>
              </a:rPr>
              <a:t>116;</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5 </a:t>
            </a:r>
            <a:r>
              <a:rPr lang="kk-KZ" sz="1200" dirty="0">
                <a:latin typeface="Times New Roman" panose="02020603050405020304" pitchFamily="18" charset="0"/>
                <a:cs typeface="Times New Roman" panose="02020603050405020304" pitchFamily="18" charset="0"/>
              </a:rPr>
              <a:t>бекет – Мұқанов көшесі, </a:t>
            </a:r>
            <a:r>
              <a:rPr lang="kk-KZ" sz="1200" dirty="0" smtClean="0">
                <a:latin typeface="Times New Roman" panose="02020603050405020304" pitchFamily="18" charset="0"/>
                <a:cs typeface="Times New Roman" panose="02020603050405020304" pitchFamily="18" charset="0"/>
              </a:rPr>
              <a:t>57/3;</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6 </a:t>
            </a:r>
            <a:r>
              <a:rPr lang="kk-KZ" sz="1200" dirty="0">
                <a:latin typeface="Times New Roman" panose="02020603050405020304" pitchFamily="18" charset="0"/>
                <a:cs typeface="Times New Roman" panose="02020603050405020304" pitchFamily="18" charset="0"/>
              </a:rPr>
              <a:t>бекет – қалалық әкімдік (ескі әуежай ауданында</a:t>
            </a:r>
            <a:r>
              <a:rPr lang="kk-KZ"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8 </a:t>
            </a:r>
            <a:r>
              <a:rPr lang="kk-KZ" sz="1200" dirty="0">
                <a:latin typeface="Times New Roman" panose="02020603050405020304" pitchFamily="18" charset="0"/>
                <a:cs typeface="Times New Roman" panose="02020603050405020304" pitchFamily="18" charset="0"/>
              </a:rPr>
              <a:t>бекет – </a:t>
            </a:r>
            <a:r>
              <a:rPr lang="ru-RU" sz="1200" dirty="0" err="1">
                <a:latin typeface="Times New Roman" panose="02020603050405020304" pitchFamily="18" charset="0"/>
                <a:cs typeface="Times New Roman" panose="02020603050405020304" pitchFamily="18" charset="0"/>
              </a:rPr>
              <a:t>аурухана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5437" y="4543519"/>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81702" y="6263946"/>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2984870"/>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165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13756</TotalTime>
  <Words>616</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2213</cp:revision>
  <cp:lastPrinted>2021-07-01T07:38:07Z</cp:lastPrinted>
  <dcterms:created xsi:type="dcterms:W3CDTF">2018-03-27T06:03:00Z</dcterms:created>
  <dcterms:modified xsi:type="dcterms:W3CDTF">2022-06-07T07:14:51Z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