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7" d="100"/>
          <a:sy n="87" d="100"/>
        </p:scale>
        <p:origin x="72"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85345705"/>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№158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35629774"/>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1038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253910"/>
            <a:ext cx="479491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маусымға</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07 </a:t>
            </a:r>
            <a:r>
              <a:rPr lang="ru-RU" altLang="ru-RU" sz="1200" b="1" dirty="0" err="1">
                <a:solidFill>
                  <a:prstClr val="black"/>
                </a:solidFill>
                <a:latin typeface="Times New Roman" panose="02020603050405020304" pitchFamily="18" charset="0"/>
                <a:cs typeface="Times New Roman" panose="02020603050405020304" pitchFamily="18" charset="0"/>
              </a:rPr>
              <a:t>маусымның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08 </a:t>
            </a:r>
            <a:r>
              <a:rPr lang="ru-RU" altLang="ru-RU" sz="1200" b="1" dirty="0" err="1">
                <a:solidFill>
                  <a:prstClr val="black"/>
                </a:solidFill>
                <a:latin typeface="Times New Roman" panose="02020603050405020304" pitchFamily="18" charset="0"/>
                <a:cs typeface="Times New Roman" panose="02020603050405020304" pitchFamily="18" charset="0"/>
              </a:rPr>
              <a:t>маусымның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шығыстан 3-8 м/с. Ауа температурасы түнде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20-22</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09 маусымға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08 </a:t>
            </a:r>
            <a:r>
              <a:rPr lang="ru-RU" sz="1200" b="1" dirty="0" err="1">
                <a:solidFill>
                  <a:srgbClr val="000000"/>
                </a:solidFill>
                <a:latin typeface="Times New Roman" panose="02020603050405020304" pitchFamily="18" charset="0"/>
                <a:cs typeface="Times New Roman" panose="02020603050405020304" pitchFamily="18" charset="0"/>
                <a:sym typeface="+mn-ea"/>
              </a:rPr>
              <a:t>маусымнан</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09 </a:t>
            </a:r>
            <a:r>
              <a:rPr lang="ru-RU" sz="1200" b="1" dirty="0" err="1">
                <a:solidFill>
                  <a:srgbClr val="000000"/>
                </a:solidFill>
                <a:latin typeface="Times New Roman" panose="02020603050405020304" pitchFamily="18" charset="0"/>
                <a:cs typeface="Times New Roman" panose="02020603050405020304" pitchFamily="18" charset="0"/>
                <a:sym typeface="+mn-ea"/>
              </a:rPr>
              <a:t>маусымның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оң</a:t>
            </a:r>
            <a:r>
              <a:rPr lang="ru-RU" sz="1200" dirty="0" err="1">
                <a:solidFill>
                  <a:prstClr val="black"/>
                </a:solidFill>
                <a:latin typeface="Times New Roman" panose="02020603050405020304" pitchFamily="18" charset="0"/>
                <a:cs typeface="Times New Roman" panose="02020603050405020304" pitchFamily="18" charset="0"/>
              </a:rPr>
              <a:t>түстік</a:t>
            </a:r>
            <a:r>
              <a:rPr lang="kk-KZ" sz="1200" dirty="0">
                <a:solidFill>
                  <a:prstClr val="black"/>
                </a:solidFill>
                <a:latin typeface="Times New Roman" panose="02020603050405020304" pitchFamily="18" charset="0"/>
                <a:cs typeface="Times New Roman" panose="02020603050405020304" pitchFamily="18" charset="0"/>
              </a:rPr>
              <a:t>-шығыстан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5-7°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3058" y="3507993"/>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33058" y="2377568"/>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08 </a:t>
            </a:r>
            <a:r>
              <a:rPr lang="ru-RU" sz="1200" dirty="0" err="1">
                <a:solidFill>
                  <a:prstClr val="black"/>
                </a:solidFill>
                <a:latin typeface="Times New Roman" panose="02020603050405020304" pitchFamily="18" charset="0"/>
                <a:cs typeface="Times New Roman" panose="02020603050405020304" pitchFamily="18" charset="0"/>
              </a:rPr>
              <a:t>маусым</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09 </a:t>
            </a:r>
            <a:r>
              <a:rPr lang="ru-RU" sz="1200" dirty="0" err="1">
                <a:solidFill>
                  <a:prstClr val="black"/>
                </a:solidFill>
                <a:latin typeface="Times New Roman" panose="02020603050405020304" pitchFamily="18" charset="0"/>
                <a:cs typeface="Times New Roman" panose="02020603050405020304" pitchFamily="18" charset="0"/>
              </a:rPr>
              <a:t>маусымға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14782</TotalTime>
  <Words>541</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2244</cp:revision>
  <cp:lastPrinted>2021-07-01T03:56:27Z</cp:lastPrinted>
  <dcterms:created xsi:type="dcterms:W3CDTF">2018-03-27T06:03:00Z</dcterms:created>
  <dcterms:modified xsi:type="dcterms:W3CDTF">2022-06-07T07:56:57Z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