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1266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08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12-14, күндіз 22-24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08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69734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0119" y="2254011"/>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14165</TotalTime>
  <Words>561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2330</cp:revision>
  <cp:lastPrinted>2021-07-01T07:38:07Z</cp:lastPrinted>
  <dcterms:created xsi:type="dcterms:W3CDTF">2018-03-27T06:03:00Z</dcterms:created>
  <dcterms:modified xsi:type="dcterms:W3CDTF">2022-06-07T08:05:08Z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