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58192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2075,7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Ночью дождь, гроза, шквал. Ветер юго-западный 15-20, ночью порывы             25 м/с. Температура воздуха ночью 14-16,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09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гроза, град. Ветер юго-восточный, южный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13355</TotalTime>
  <Words>607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2482</cp:revision>
  <cp:lastPrinted>2021-07-01T03:56:27Z</cp:lastPrinted>
  <dcterms:created xsi:type="dcterms:W3CDTF">2018-03-27T06:03:00Z</dcterms:created>
  <dcterms:modified xsi:type="dcterms:W3CDTF">2022-06-07T07:00:35Z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