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2052"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smtClean="0"/>
            </a:lvl1pPr>
          </a:lstStyle>
          <a:p>
            <a:pPr>
              <a:defRPr/>
            </a:pPr>
            <a:fld id="{47C9F208-A019-4532-BC47-0FE23DB2C772}" type="slidenum">
              <a:rPr lang="ru-RU" altLang="en-US"/>
              <a:pPr>
                <a:defRPr/>
              </a:pPr>
              <a:t>‹#›</a:t>
            </a:fld>
            <a:endParaRPr lang="ru-RU" altLang="en-US"/>
          </a:p>
        </p:txBody>
      </p:sp>
    </p:spTree>
    <p:extLst>
      <p:ext uri="{BB962C8B-B14F-4D97-AF65-F5344CB8AC3E}">
        <p14:creationId xmlns:p14="http://schemas.microsoft.com/office/powerpoint/2010/main" val="148466408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B9D4E4CF-9B61-4F10-9EF5-66D7E820EA8E}" type="slidenum">
              <a:rPr lang="ru-RU" altLang="ru-RU"/>
              <a:pPr>
                <a:defRPr/>
              </a:pPr>
              <a:t>‹#›</a:t>
            </a:fld>
            <a:endParaRPr lang="ru-RU" altLang="ru-RU"/>
          </a:p>
        </p:txBody>
      </p:sp>
    </p:spTree>
    <p:extLst>
      <p:ext uri="{BB962C8B-B14F-4D97-AF65-F5344CB8AC3E}">
        <p14:creationId xmlns:p14="http://schemas.microsoft.com/office/powerpoint/2010/main" val="2391642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725AF56B-1AB4-4DBA-8AC4-40D629D32F67}" type="slidenum">
              <a:rPr lang="ru-RU" altLang="ru-RU"/>
              <a:pPr>
                <a:defRPr/>
              </a:pPr>
              <a:t>‹#›</a:t>
            </a:fld>
            <a:endParaRPr lang="ru-RU" altLang="ru-RU"/>
          </a:p>
        </p:txBody>
      </p:sp>
    </p:spTree>
    <p:extLst>
      <p:ext uri="{BB962C8B-B14F-4D97-AF65-F5344CB8AC3E}">
        <p14:creationId xmlns:p14="http://schemas.microsoft.com/office/powerpoint/2010/main" val="1643013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69AA2599-98C8-4FBA-AFBB-9AA70A98864D}" type="slidenum">
              <a:rPr lang="ru-RU" altLang="ru-RU"/>
              <a:pPr>
                <a:defRPr/>
              </a:pPr>
              <a:t>‹#›</a:t>
            </a:fld>
            <a:endParaRPr lang="ru-RU" altLang="ru-RU"/>
          </a:p>
        </p:txBody>
      </p:sp>
    </p:spTree>
    <p:extLst>
      <p:ext uri="{BB962C8B-B14F-4D97-AF65-F5344CB8AC3E}">
        <p14:creationId xmlns:p14="http://schemas.microsoft.com/office/powerpoint/2010/main" val="2319911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F0A2FFF-5DC2-4BA2-BE7E-76A3B94B1F22}" type="slidenum">
              <a:rPr lang="ru-RU" altLang="ru-RU"/>
              <a:pPr>
                <a:defRPr/>
              </a:pPr>
              <a:t>‹#›</a:t>
            </a:fld>
            <a:endParaRPr lang="ru-RU" altLang="ru-RU"/>
          </a:p>
        </p:txBody>
      </p:sp>
    </p:spTree>
    <p:extLst>
      <p:ext uri="{BB962C8B-B14F-4D97-AF65-F5344CB8AC3E}">
        <p14:creationId xmlns:p14="http://schemas.microsoft.com/office/powerpoint/2010/main" val="2557140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9C6C343D-43EC-4AD2-8547-A77D971446B5}" type="slidenum">
              <a:rPr lang="ru-RU" altLang="ru-RU"/>
              <a:pPr>
                <a:defRPr/>
              </a:pPr>
              <a:t>‹#›</a:t>
            </a:fld>
            <a:endParaRPr lang="ru-RU" altLang="ru-RU"/>
          </a:p>
        </p:txBody>
      </p:sp>
    </p:spTree>
    <p:extLst>
      <p:ext uri="{BB962C8B-B14F-4D97-AF65-F5344CB8AC3E}">
        <p14:creationId xmlns:p14="http://schemas.microsoft.com/office/powerpoint/2010/main" val="4103440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7A3CC375-BE4B-4766-B588-A4B64260C8F3}" type="slidenum">
              <a:rPr lang="ru-RU" altLang="ru-RU"/>
              <a:pPr>
                <a:defRPr/>
              </a:pPr>
              <a:t>‹#›</a:t>
            </a:fld>
            <a:endParaRPr lang="ru-RU" altLang="ru-RU"/>
          </a:p>
        </p:txBody>
      </p:sp>
    </p:spTree>
    <p:extLst>
      <p:ext uri="{BB962C8B-B14F-4D97-AF65-F5344CB8AC3E}">
        <p14:creationId xmlns:p14="http://schemas.microsoft.com/office/powerpoint/2010/main" val="1445998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5B977D84-2973-40D5-A20D-A3B8185082E3}" type="slidenum">
              <a:rPr lang="ru-RU" altLang="ru-RU"/>
              <a:pPr>
                <a:defRPr/>
              </a:pPr>
              <a:t>‹#›</a:t>
            </a:fld>
            <a:endParaRPr lang="ru-RU" altLang="ru-RU"/>
          </a:p>
        </p:txBody>
      </p:sp>
    </p:spTree>
    <p:extLst>
      <p:ext uri="{BB962C8B-B14F-4D97-AF65-F5344CB8AC3E}">
        <p14:creationId xmlns:p14="http://schemas.microsoft.com/office/powerpoint/2010/main" val="332222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693ACA56-F574-4A04-AA4A-BD98F209CF5A}" type="slidenum">
              <a:rPr lang="ru-RU" altLang="ru-RU"/>
              <a:pPr>
                <a:defRPr/>
              </a:pPr>
              <a:t>‹#›</a:t>
            </a:fld>
            <a:endParaRPr lang="ru-RU" altLang="ru-RU"/>
          </a:p>
        </p:txBody>
      </p:sp>
    </p:spTree>
    <p:extLst>
      <p:ext uri="{BB962C8B-B14F-4D97-AF65-F5344CB8AC3E}">
        <p14:creationId xmlns:p14="http://schemas.microsoft.com/office/powerpoint/2010/main" val="4221509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9CE0FD5B-D516-49EF-85CC-0A6AC6D7A385}" type="slidenum">
              <a:rPr lang="ru-RU" altLang="ru-RU"/>
              <a:pPr>
                <a:defRPr/>
              </a:pPr>
              <a:t>‹#›</a:t>
            </a:fld>
            <a:endParaRPr lang="ru-RU" altLang="ru-RU"/>
          </a:p>
        </p:txBody>
      </p:sp>
    </p:spTree>
    <p:extLst>
      <p:ext uri="{BB962C8B-B14F-4D97-AF65-F5344CB8AC3E}">
        <p14:creationId xmlns:p14="http://schemas.microsoft.com/office/powerpoint/2010/main" val="1407487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6BA250D-22CB-4A33-97E3-FA0DECF5B8F4}" type="slidenum">
              <a:rPr lang="ru-RU" altLang="ru-RU"/>
              <a:pPr>
                <a:defRPr/>
              </a:pPr>
              <a:t>‹#›</a:t>
            </a:fld>
            <a:endParaRPr lang="ru-RU" altLang="ru-RU"/>
          </a:p>
        </p:txBody>
      </p:sp>
    </p:spTree>
    <p:extLst>
      <p:ext uri="{BB962C8B-B14F-4D97-AF65-F5344CB8AC3E}">
        <p14:creationId xmlns:p14="http://schemas.microsoft.com/office/powerpoint/2010/main" val="260121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3A52B0A8-369D-4CF9-B1EC-E187D058D349}" type="slidenum">
              <a:rPr lang="ru-RU" altLang="ru-RU"/>
              <a:pPr>
                <a:defRPr/>
              </a:pPr>
              <a:t>‹#›</a:t>
            </a:fld>
            <a:endParaRPr lang="ru-RU" altLang="ru-RU"/>
          </a:p>
        </p:txBody>
      </p:sp>
    </p:spTree>
    <p:extLst>
      <p:ext uri="{BB962C8B-B14F-4D97-AF65-F5344CB8AC3E}">
        <p14:creationId xmlns:p14="http://schemas.microsoft.com/office/powerpoint/2010/main" val="779381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E8879CB4-ADDE-4897-8C15-918373AA7CDC}"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3078"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spcBef>
                <a:spcPct val="0"/>
              </a:spcBef>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3079"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nvGraphicFramePr>
        <p:xfrm>
          <a:off x="307975" y="2589213"/>
          <a:ext cx="4465638" cy="2179637"/>
        </p:xfrm>
        <a:graphic>
          <a:graphicData uri="http://schemas.openxmlformats.org/drawingml/2006/table">
            <a:tbl>
              <a:tblPr/>
              <a:tblGrid>
                <a:gridCol w="4465638">
                  <a:extLst>
                    <a:ext uri="{9D8B030D-6E8A-4147-A177-3AD203B41FA5}"/>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3082" name="Прямоугольник 2"/>
          <p:cNvSpPr>
            <a:spLocks noChangeArrowheads="1"/>
          </p:cNvSpPr>
          <p:nvPr/>
        </p:nvSpPr>
        <p:spPr bwMode="auto">
          <a:xfrm>
            <a:off x="4984750" y="115888"/>
            <a:ext cx="4751388" cy="2530475"/>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Font typeface="Arial" panose="020B0604020202020204" pitchFamily="34" charset="0"/>
              <a:buNone/>
              <a:defRPr/>
            </a:pPr>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smtClean="0">
                <a:latin typeface="Times New Roman" panose="02020603050405020304" pitchFamily="18" charset="0"/>
                <a:cs typeface="Times New Roman" panose="02020603050405020304" pitchFamily="18" charset="0"/>
              </a:rPr>
              <a:t>Күндіз шаңды дауыл. Оңтүстіктен</a:t>
            </a:r>
            <a:r>
              <a:rPr lang="kk-KZ" sz="1200" dirty="0" smtClean="0">
                <a:latin typeface="Times New Roman" panose="02020603050405020304" pitchFamily="18" charset="0"/>
                <a:cs typeface="Times New Roman" panose="02020603050405020304" pitchFamily="18" charset="0"/>
              </a:rPr>
              <a:t>, оңтүстік-батыстан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екпіні 15-20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a:latin typeface="Times New Roman" panose="02020603050405020304" pitchFamily="18" charset="0"/>
                <a:cs typeface="Times New Roman" panose="02020603050405020304" pitchFamily="18" charset="0"/>
              </a:rPr>
              <a:t>градус жылы болады.</a:t>
            </a:r>
            <a:endParaRPr lang="ru-RU" altLang="ru-RU" sz="1200" b="1" dirty="0">
              <a:latin typeface="Times New Roman" panose="02020603050405020304" pitchFamily="18" charset="0"/>
              <a:cs typeface="Times New Roman" panose="02020603050405020304" pitchFamily="18" charset="0"/>
            </a:endParaRPr>
          </a:p>
          <a:p>
            <a:pPr indent="182563"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latin typeface="Times New Roman" panose="02020603050405020304" pitchFamily="18" charset="0"/>
              <a:cs typeface="Times New Roman" panose="02020603050405020304" pitchFamily="18" charset="0"/>
            </a:endParaRPr>
          </a:p>
          <a:p>
            <a:pPr indent="182563" algn="ctr" eaLnBrk="1" hangingPunct="1">
              <a:buFont typeface="Arial" panose="020B0604020202020204" pitchFamily="34" charset="0"/>
              <a:buNone/>
              <a:defRPr/>
            </a:pP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Font typeface="Arial" panose="020B0604020202020204" pitchFamily="34" charset="0"/>
              <a:buNone/>
              <a:defRPr/>
            </a:pPr>
            <a:r>
              <a:rPr lang="kk-KZ" sz="1200" dirty="0">
                <a:latin typeface="Times New Roman" panose="02020603050405020304" pitchFamily="18" charset="0"/>
                <a:cs typeface="Times New Roman" panose="02020603050405020304" pitchFamily="18" charset="0"/>
              </a:rPr>
              <a:t> Көшпелі бұлтты, </a:t>
            </a:r>
            <a:r>
              <a:rPr lang="kk-KZ" sz="1200" dirty="0" smtClean="0">
                <a:latin typeface="Times New Roman" panose="02020603050405020304" pitchFamily="18" charset="0"/>
                <a:cs typeface="Times New Roman" panose="02020603050405020304" pitchFamily="18" charset="0"/>
              </a:rPr>
              <a:t>өткінші жаңбыр, найзағай күтіледі.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15-17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p:cNvPr>
          <p:cNvGraphicFramePr>
            <a:graphicFrameLocks noGrp="1"/>
          </p:cNvGraphicFramePr>
          <p:nvPr/>
        </p:nvGraphicFramePr>
        <p:xfrm>
          <a:off x="5035550" y="4292600"/>
          <a:ext cx="4667250" cy="2195511"/>
        </p:xfrm>
        <a:graphic>
          <a:graphicData uri="http://schemas.openxmlformats.org/drawingml/2006/table">
            <a:tbl>
              <a:tblPr firstRow="1" bandRow="1">
                <a:tableStyleId>{5C22544A-7EE6-4342-B048-85BDC9FD1C3A}</a:tableStyleId>
              </a:tblPr>
              <a:tblGrid>
                <a:gridCol w="1787368">
                  <a:extLst>
                    <a:ext uri="{9D8B030D-6E8A-4147-A177-3AD203B41FA5}"/>
                  </a:extLst>
                </a:gridCol>
                <a:gridCol w="1441413">
                  <a:extLst>
                    <a:ext uri="{9D8B030D-6E8A-4147-A177-3AD203B41FA5}"/>
                  </a:extLst>
                </a:gridCol>
                <a:gridCol w="1438469">
                  <a:extLst>
                    <a:ext uri="{9D8B030D-6E8A-4147-A177-3AD203B41FA5}"/>
                  </a:extLst>
                </a:gridCol>
              </a:tblGrid>
              <a:tr h="36571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426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456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1648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0,3</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792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487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2872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87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73638" y="6453188"/>
          <a:ext cx="4787900" cy="393700"/>
        </p:xfrm>
        <a:graphic>
          <a:graphicData uri="http://schemas.openxmlformats.org/drawingml/2006/table">
            <a:tbl>
              <a:tblPr/>
              <a:tblGrid>
                <a:gridCol w="4787900">
                  <a:extLst>
                    <a:ext uri="{9D8B030D-6E8A-4147-A177-3AD203B41FA5}"/>
                  </a:extLst>
                </a:gridCol>
              </a:tblGrid>
              <a:tr h="26246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extLst>
              </a:tr>
              <a:tr h="13123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3128" name="Прямоугольник 21"/>
          <p:cNvSpPr>
            <a:spLocks noChangeArrowheads="1"/>
          </p:cNvSpPr>
          <p:nvPr/>
        </p:nvSpPr>
        <p:spPr bwMode="auto">
          <a:xfrm>
            <a:off x="4965700" y="3756025"/>
            <a:ext cx="4808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2022 ж. 7 маусым Нұр-Сұлтан қаласының атмосфералық ауасының жай-күйі</a:t>
            </a:r>
          </a:p>
        </p:txBody>
      </p:sp>
      <p:sp>
        <p:nvSpPr>
          <p:cNvPr id="16" name="TextBox 13"/>
          <p:cNvSpPr txBox="1"/>
          <p:nvPr/>
        </p:nvSpPr>
        <p:spPr>
          <a:xfrm>
            <a:off x="5030788" y="2708275"/>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4100" name="Группа 5"/>
          <p:cNvGrpSpPr>
            <a:grpSpLocks/>
          </p:cNvGrpSpPr>
          <p:nvPr/>
        </p:nvGrpSpPr>
        <p:grpSpPr bwMode="auto">
          <a:xfrm>
            <a:off x="112713" y="246063"/>
            <a:ext cx="4840287" cy="725487"/>
            <a:chOff x="112712" y="246083"/>
            <a:chExt cx="4840288" cy="724862"/>
          </a:xfrm>
        </p:grpSpPr>
        <p:sp>
          <p:nvSpPr>
            <p:cNvPr id="4159"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4160"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4101"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4102"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4103" name="Группа 24"/>
          <p:cNvGrpSpPr>
            <a:grpSpLocks/>
          </p:cNvGrpSpPr>
          <p:nvPr/>
        </p:nvGrpSpPr>
        <p:grpSpPr bwMode="auto">
          <a:xfrm>
            <a:off x="5165725" y="4375150"/>
            <a:ext cx="4471988" cy="1206500"/>
            <a:chOff x="349950" y="3799939"/>
            <a:chExt cx="4472585" cy="1323528"/>
          </a:xfrm>
        </p:grpSpPr>
        <p:sp>
          <p:nvSpPr>
            <p:cNvPr id="4157"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spcBef>
                  <a:spcPct val="0"/>
                </a:spcBef>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4158"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4104"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4105"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extLst>
                </a:gridCol>
                <a:gridCol w="3080983">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4129"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4130"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sz="1800">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extLst>
                </a:gridCol>
                <a:gridCol w="3758762">
                  <a:extLst>
                    <a:ext uri="{9D8B030D-6E8A-4147-A177-3AD203B41FA5}"/>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4149"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sz="1800"/>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extLst>
                </a:gridCol>
                <a:gridCol w="2017712">
                  <a:extLst>
                    <a:ext uri="{9D8B030D-6E8A-4147-A177-3AD203B41FA5}"/>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bl>
          </a:graphicData>
        </a:graphic>
      </p:graphicFrame>
      <p:sp>
        <p:nvSpPr>
          <p:cNvPr id="4155" name="Прямоугольник 31"/>
          <p:cNvSpPr>
            <a:spLocks noChangeArrowheads="1"/>
          </p:cNvSpPr>
          <p:nvPr/>
        </p:nvSpPr>
        <p:spPr bwMode="auto">
          <a:xfrm>
            <a:off x="128588" y="792163"/>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a:latin typeface="Times New Roman" panose="02020603050405020304" pitchFamily="18" charset="0"/>
                <a:ea typeface="Calibri" panose="020F0502020204030204" pitchFamily="34" charset="0"/>
                <a:cs typeface="Times New Roman" panose="02020603050405020304" pitchFamily="18" charset="0"/>
              </a:rPr>
              <a:t>-</a:t>
            </a:r>
          </a:p>
        </p:txBody>
      </p:sp>
      <p:sp>
        <p:nvSpPr>
          <p:cNvPr id="4156" name="Прямоугольник 1"/>
          <p:cNvSpPr>
            <a:spLocks noChangeArrowheads="1"/>
          </p:cNvSpPr>
          <p:nvPr/>
        </p:nvSpPr>
        <p:spPr bwMode="auto">
          <a:xfrm>
            <a:off x="730250" y="1050925"/>
            <a:ext cx="1928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r>
              <a:rPr lang="kk-KZ">
                <a:latin typeface="Times New Roman" panose="02020603050405020304" pitchFamily="18" charset="0"/>
                <a:cs typeface="Times New Roman" panose="02020603050405020304" pitchFamily="18" charset="0"/>
              </a:rPr>
              <a:t>Ұсыныстар жоқ</a:t>
            </a:r>
            <a:endParaRPr lang="ru-RU">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13859</TotalTime>
  <Words>550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Calibri</vt:lpstr>
      <vt:lpstr>Arial</vt:lpstr>
      <vt:lpstr>Times New Roman</vt:lpstr>
      <vt:lpstr>宋体</vt:lpstr>
      <vt:lpstr>+mn-ea</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2271</cp:revision>
  <cp:lastPrinted>2021-07-01T07:38:07Z</cp:lastPrinted>
  <dcterms:created xsi:type="dcterms:W3CDTF">2018-03-27T06:03:00Z</dcterms:created>
  <dcterms:modified xsi:type="dcterms:W3CDTF">2022-06-07T08:30:47Z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