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637573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9" y="2336661"/>
            <a:ext cx="4625292"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08,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09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08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07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08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prstClr val="black"/>
                </a:solidFill>
                <a:latin typeface="Times New Roman" pitchFamily="18" charset="0"/>
                <a:cs typeface="Times New Roman" pitchFamily="18" charset="0"/>
              </a:rPr>
              <a:t>            Көшпелі бұлтты, жауын-шашынсыз. Жел солтүстік-шығыстан солтүстік-батысқа ауыспалы, күші 9-14, күндіз екпіні 15-20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19-21, күндіз  28-30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p>
          <a:p>
            <a:pPr lvl="0" algn="just"/>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09 маусымға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08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09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екпіні 15-20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17081</TotalTime>
  <Words>593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2264</cp:revision>
  <cp:lastPrinted>2021-07-01T07:38:07Z</cp:lastPrinted>
  <dcterms:created xsi:type="dcterms:W3CDTF">2018-03-27T06:03:00Z</dcterms:created>
  <dcterms:modified xsi:type="dcterms:W3CDTF">2022-06-07T07:39:29Z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