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932641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009924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9-14, днем порывы 15-20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14-16, днем 27-29 тепла.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09 июня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14-16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16501</TotalTime>
  <Words>606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2499</cp:revision>
  <cp:lastPrinted>2021-11-30T05:55:24Z</cp:lastPrinted>
  <dcterms:created xsi:type="dcterms:W3CDTF">2018-03-27T06:03:00Z</dcterms:created>
  <dcterms:modified xsi:type="dcterms:W3CDTF">2022-06-07T06:50:20Z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