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11219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796920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6692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199</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0,03</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1,4</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0,03</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9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8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13668</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2021-07-01T03:56:27Z</cp:lastPrinted>
  <dcterms:created xsi:type="dcterms:W3CDTF">2018-03-27T06:03:00Z</dcterms:created>
  <dcterms:modified xsi:type="dcterms:W3CDTF">2022-06-07T07:28:32Z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