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07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2075,7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08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Түнде жаңбыр, найзағай, дауыл. Оңтүстік-батыстан жел соғады, күші 15-20, түнде екпіні 25 м/с. Ауа температурасы түнде 14-16, күндіз 26-28 градус </a:t>
            </a:r>
            <a:r>
              <a:rPr lang="kk-KZ" sz="1100" smtClean="0">
                <a:latin typeface="Times New Roman" pitchFamily="18" charset="0"/>
                <a:cs typeface="Times New Roman" pitchFamily="18" charset="0"/>
              </a:rPr>
              <a:t>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08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бұршақ. Оңтүстік-шығыстан, оңтүстіктен жел соғады, 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11-13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2478</cp:revision>
  <cp:lastPrinted>2021-07-01T03:56:27Z</cp:lastPrinted>
  <dcterms:created xsi:type="dcterms:W3CDTF">2018-03-27T06:03:00Z</dcterms:created>
  <dcterms:modified xsi:type="dcterms:W3CDTF">2022-06-07T07:00:20Z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