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A77DA78-C088-4A92-AEAC-5FE65A3520E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1923216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4C19F-83FF-4191-99A7-93B4CABD7F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D4152-564C-4434-9A81-97228DB4FB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B1C75-08CC-4F3D-B955-B9DD5BA4DD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1BBAE-413D-41D3-B03E-8B8BE7F6A7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CD555-1BBA-40FB-832D-5C2119AB95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967CC-976A-4C06-A024-D61DCD582E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9BD1D-72A4-479A-9F62-3F2826F783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B5D45-2487-4E9B-AF3D-AD77C4C1E9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E614B-21C4-4D7C-AE1B-9635EF6E73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89DE0-EF20-4178-8567-9939580C37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597DF-0E56-436B-8F6A-B889CA855D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A4D5C83-1D89-4D41-BD68-F97482D463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07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07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08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юго-восточный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16-18</a:t>
            </a:r>
            <a:r>
              <a:rPr lang="ru-RU">
                <a:solidFill>
                  <a:schemeClr val="tx1"/>
                </a:solidFill>
              </a:rPr>
              <a:t>, днем 30-32 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09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08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09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без осадков</a:t>
            </a:r>
            <a:r>
              <a:rPr lang="kk-KZ">
                <a:solidFill>
                  <a:schemeClr val="tx1"/>
                </a:solidFill>
              </a:rPr>
              <a:t>.</a:t>
            </a:r>
            <a:r>
              <a:rPr lang="ru-RU">
                <a:solidFill>
                  <a:schemeClr val="tx1"/>
                </a:solidFill>
              </a:rPr>
              <a:t> Ветер 0-5 м/с. Температура воздуха 17-19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08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09 июня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7 июня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83732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144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164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146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2034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207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298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088" y="633431"/>
            <a:ext cx="4953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/>
            <a:r>
              <a:rPr lang="ru-RU" dirty="0">
                <a:solidFill>
                  <a:prstClr val="black"/>
                </a:solidFill>
                <a:cs typeface="Times New Roman" panose="02020603050405020304" pitchFamily="18" charset="0"/>
              </a:rPr>
              <a:t>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lvl="0" algn="just"/>
            <a:r>
              <a:rPr lang="ru-RU" dirty="0">
                <a:solidFill>
                  <a:prstClr val="black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lvl="0" algn="just"/>
            <a:r>
              <a:rPr lang="ru-RU" dirty="0">
                <a:solidFill>
                  <a:prstClr val="black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14041</TotalTime>
  <Words>816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2436</cp:revision>
  <cp:lastPrinted>2021-07-01T09:11:30Z</cp:lastPrinted>
  <dcterms:created xsi:type="dcterms:W3CDTF">2018-03-27T06:03:00Z</dcterms:created>
  <dcterms:modified xsi:type="dcterms:W3CDTF">2022-06-07T08:15:47Z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