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644041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 9-14 м/с. Температура воздуха ночью 16-18,  днем 30-32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43167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13749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2154</cp:revision>
  <cp:lastPrinted>2021-07-01T03:56:27Z</cp:lastPrinted>
  <dcterms:created xsi:type="dcterms:W3CDTF">2018-03-27T06:03:00Z</dcterms:created>
  <dcterms:modified xsi:type="dcterms:W3CDTF">2022-06-07T07:06:30Z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