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93971047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8, ночью 9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54650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59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59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6692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199</a:t>
                      </a:r>
                      <a:endParaRPr lang="ru-RU" sz="10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1,0</a:t>
                      </a:r>
                      <a:endParaRPr lang="ru-RU" sz="10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10</a:t>
                      </a:r>
                      <a:endParaRPr lang="ru-RU" sz="10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0,03</a:t>
                      </a:r>
                      <a:endParaRPr lang="ru-RU" sz="10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11</a:t>
                      </a:r>
                      <a:endParaRPr lang="ru-RU" sz="10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1,4</a:t>
                      </a:r>
                      <a:endParaRPr lang="ru-RU" sz="10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5</a:t>
                      </a:r>
                      <a:endParaRPr lang="ru-RU" sz="10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0,03</a:t>
                      </a:r>
                      <a:endParaRPr lang="ru-RU" sz="10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9-14, днем порывы 18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6-11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13662</TotalTime>
  <Words>589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2153</cp:revision>
  <cp:lastPrinted>2021-07-01T03:56:27Z</cp:lastPrinted>
  <dcterms:created xsi:type="dcterms:W3CDTF">2018-03-27T06:03:00Z</dcterms:created>
  <dcterms:modified xsi:type="dcterms:W3CDTF">2022-06-07T07:28:42Z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