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93486353"/>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158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88796" y="3263493"/>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4295630"/>
              </p:ext>
            </p:extLst>
          </p:nvPr>
        </p:nvGraphicFramePr>
        <p:xfrm>
          <a:off x="4975231" y="3792228"/>
          <a:ext cx="4691064" cy="2548107"/>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981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547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 РМ-2,5</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7547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547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236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547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2012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7547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547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7547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896639" y="58826"/>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08 </a:t>
            </a:r>
            <a:r>
              <a:rPr lang="ru-RU" sz="1200" b="1" dirty="0" err="1" smtClean="0">
                <a:latin typeface="Times New Roman" pitchFamily="18" charset="0"/>
                <a:cs typeface="Times New Roman" pitchFamily="18" charset="0"/>
              </a:rPr>
              <a:t>маусымға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Жауын-шашынсыз</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a:t>
            </a:r>
            <a:r>
              <a:rPr lang="kk-KZ" sz="1200" dirty="0" smtClean="0">
                <a:latin typeface="Times New Roman"/>
                <a:ea typeface="SimSun"/>
              </a:rPr>
              <a:t>ол</a:t>
            </a:r>
            <a:r>
              <a:rPr lang="kk-KZ" sz="1200" dirty="0" smtClean="0">
                <a:latin typeface="Times New Roman"/>
                <a:ea typeface="Calibri"/>
              </a:rPr>
              <a:t>түстік-шығыстан жел соғ</a:t>
            </a:r>
            <a:r>
              <a:rPr lang="kk-KZ" sz="1200" dirty="0" smtClean="0">
                <a:latin typeface="Times New Roman"/>
                <a:ea typeface="SimSun"/>
              </a:rPr>
              <a:t>ады</a:t>
            </a:r>
            <a:r>
              <a:rPr lang="kk-KZ" sz="1200" dirty="0" smtClean="0">
                <a:latin typeface="Times New Roman"/>
                <a:ea typeface="Calibri"/>
              </a:rPr>
              <a:t>, </a:t>
            </a:r>
            <a:r>
              <a:rPr lang="kk-KZ" sz="1200" dirty="0">
                <a:latin typeface="Times New Roman"/>
                <a:ea typeface="Calibri"/>
              </a:rPr>
              <a:t>күші </a:t>
            </a:r>
            <a:r>
              <a:rPr lang="kk-KZ" sz="1200" dirty="0" smtClean="0">
                <a:latin typeface="Times New Roman"/>
                <a:ea typeface="Calibri"/>
              </a:rPr>
              <a:t>9-14 м/с</a:t>
            </a:r>
            <a:r>
              <a:rPr lang="kk-KZ" sz="1200" dirty="0">
                <a:latin typeface="Times New Roman"/>
                <a:ea typeface="Calibri"/>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35-37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pPr algn="just"/>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09 </a:t>
            </a:r>
            <a:r>
              <a:rPr lang="ru-RU" altLang="ru-RU" sz="1200" b="1" dirty="0" err="1" smtClean="0">
                <a:latin typeface="Times New Roman" panose="02020603050405020304" pitchFamily="18" charset="0"/>
                <a:cs typeface="Times New Roman" panose="02020603050405020304"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latin typeface="Times New Roman" pitchFamily="18" charset="0"/>
                <a:cs typeface="Times New Roman" pitchFamily="18" charset="0"/>
              </a:rPr>
              <a:t>Жауын-шашынсыз. Оң</a:t>
            </a:r>
            <a:r>
              <a:rPr lang="kk-KZ" sz="1200" dirty="0" smtClean="0">
                <a:latin typeface="Times New Roman"/>
                <a:ea typeface="Calibri"/>
              </a:rPr>
              <a:t>түстік-батыстан жел соға</a:t>
            </a:r>
            <a:r>
              <a:rPr lang="kk-KZ" sz="1200" dirty="0" smtClean="0">
                <a:latin typeface="Times New Roman"/>
                <a:ea typeface="SimSun"/>
              </a:rPr>
              <a:t>ды</a:t>
            </a:r>
            <a:r>
              <a:rPr lang="kk-KZ" sz="1200" dirty="0">
                <a:latin typeface="Times New Roman"/>
                <a:ea typeface="Calibri"/>
              </a:rPr>
              <a:t>, күші 9-14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08901" y="237543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08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13600</TotalTime>
  <Words>560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2400</cp:revision>
  <cp:lastPrinted>2022-06-06T05:59:07Z</cp:lastPrinted>
  <dcterms:created xsi:type="dcterms:W3CDTF">2018-03-27T06:03:00Z</dcterms:created>
  <dcterms:modified xsi:type="dcterms:W3CDTF">2022-06-07T06:46:14Z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