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81721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459841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33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54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43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2000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277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1,4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3-8 м/с. Температура воздуха ночью 6-8°, днем 25-27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июня п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3-8 м/с.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 ночью 10-12°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15243</TotalTime>
  <Words>580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2223</cp:revision>
  <cp:lastPrinted>2021-07-01T03:56:27Z</cp:lastPrinted>
  <dcterms:created xsi:type="dcterms:W3CDTF">2018-03-27T06:03:00Z</dcterms:created>
  <dcterms:modified xsi:type="dcterms:W3CDTF">2022-06-07T08:01:18Z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