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/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/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91113" y="6502400"/>
          <a:ext cx="4730750" cy="214314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71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71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4490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653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indent="180975" algn="just">
              <a:buFont typeface="Arial" panose="020B0604020202020204" pitchFamily="34" charset="0"/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Днем пыльная буря. Ветер южный, юго-западный 9-14, порывы 15-20 м/с. Температура воздуха ночью 19-21, днем 30-32 тепла.</a:t>
            </a:r>
          </a:p>
          <a:p>
            <a:pPr indent="180975"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608263"/>
            <a:ext cx="4681537" cy="8302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567210"/>
              </p:ext>
            </p:extLst>
          </p:nvPr>
        </p:nvGraphicFramePr>
        <p:xfrm>
          <a:off x="5008563" y="4203700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/>
                  </a:extLst>
                </a:gridCol>
                <a:gridCol w="1432849">
                  <a:extLst>
                    <a:ext uri="{9D8B030D-6E8A-4147-A177-3AD203B41FA5}"/>
                  </a:extLst>
                </a:gridCol>
                <a:gridCol w="1438469">
                  <a:extLst>
                    <a:ext uri="{9D8B030D-6E8A-4147-A177-3AD203B41FA5}"/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/>
                    </a:extLst>
                  </a:gridCol>
                  <a:gridCol w="2018209">
                    <a:extLst>
                      <a:ext uri="{9D8B030D-6E8A-4147-A177-3AD203B41FA5}"/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/>
                  </a:extLst>
                </a:gridCol>
                <a:gridCol w="3660600">
                  <a:extLst>
                    <a:ext uri="{9D8B030D-6E8A-4147-A177-3AD203B41FA5}"/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/>
                  </a:extLst>
                </a:gridCol>
                <a:gridCol w="3818342">
                  <a:extLst>
                    <a:ext uri="{9D8B030D-6E8A-4147-A177-3AD203B41FA5}"/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4528" y="973693"/>
            <a:ext cx="3047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13809</TotalTime>
  <Words>674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Calibri</vt:lpstr>
      <vt:lpstr>Arial</vt:lpstr>
      <vt:lpstr>Times New Roman</vt:lpstr>
      <vt:lpstr>宋体</vt:lpstr>
      <vt:lpstr>+mn-ea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2230</cp:revision>
  <cp:lastPrinted>2021-07-01T07:38:07Z</cp:lastPrinted>
  <dcterms:created xsi:type="dcterms:W3CDTF">2018-03-27T06:03:00Z</dcterms:created>
  <dcterms:modified xsi:type="dcterms:W3CDTF">2022-06-07T08:29:10Z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