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43378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и утром дождь, гроза. Ветер 9-14, ночью и утром порывы 15-20 м/с. Температура воздуха ночью 18-20, днем 27-29 тепла.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ночью 14-16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77304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13667</TotalTime>
  <Words>559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2183</cp:revision>
  <cp:lastPrinted>2021-07-01T03:56:27Z</cp:lastPrinted>
  <dcterms:created xsi:type="dcterms:W3CDTF">2018-03-27T06:03:00Z</dcterms:created>
  <dcterms:modified xsi:type="dcterms:W3CDTF">2022-06-07T07:22:02Z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