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1046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46167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010734"/>
              </p:ext>
            </p:extLst>
          </p:nvPr>
        </p:nvGraphicFramePr>
        <p:xfrm>
          <a:off x="4972252" y="3886527"/>
          <a:ext cx="4691064" cy="283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 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59721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13522</TotalTime>
  <Words>545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2379</cp:revision>
  <cp:lastPrinted>2022-06-06T05:56:21Z</cp:lastPrinted>
  <dcterms:created xsi:type="dcterms:W3CDTF">2018-03-27T06:03:00Z</dcterms:created>
  <dcterms:modified xsi:type="dcterms:W3CDTF">2022-06-07T06:46:27Z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