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43573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18 м/с. Температура воздуха ночью 15-17,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6-11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40791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13718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2022-06-07T07:15:02Z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