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западный 9-14, днем порывы 18 м/с. Температура воздуха ночью 10-12, днем 21-23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7564" y="35694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301594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76536" y="1139828"/>
            <a:ext cx="3047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2215</cp:revision>
  <cp:lastPrinted>2021-02-03T11:37:00Z</cp:lastPrinted>
  <dcterms:created xsi:type="dcterms:W3CDTF">2018-03-27T06:03:00Z</dcterms:created>
  <dcterms:modified xsi:type="dcterms:W3CDTF">2022-06-07T07:44:02Z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