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№158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8 маусымға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7 </a:t>
            </a:r>
            <a:r>
              <a:rPr lang="kk-KZ" altLang="ru-RU" sz="1200" b="1" dirty="0" smtClean="0">
                <a:solidFill>
                  <a:srgbClr val="000000"/>
                </a:solidFill>
                <a:latin typeface="Times New Roman" pitchFamily="18" charset="0"/>
                <a:cs typeface="Times New Roman" pitchFamily="18" charset="0"/>
              </a:rPr>
              <a:t>маусым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20-ден </a:t>
            </a:r>
            <a:r>
              <a:rPr lang="ru-RU" altLang="ru-RU" sz="1200" b="1" dirty="0" smtClean="0">
                <a:solidFill>
                  <a:srgbClr val="000000"/>
                </a:solidFill>
                <a:latin typeface="Times New Roman" pitchFamily="18" charset="0"/>
                <a:cs typeface="Times New Roman" pitchFamily="18" charset="0"/>
              </a:rPr>
              <a:t>9 </a:t>
            </a:r>
            <a:r>
              <a:rPr lang="ru-RU" altLang="ru-RU" sz="1200" b="1" dirty="0" err="1" smtClean="0">
                <a:solidFill>
                  <a:srgbClr val="000000"/>
                </a:solidFill>
                <a:latin typeface="Times New Roman" pitchFamily="18" charset="0"/>
                <a:cs typeface="Times New Roman" pitchFamily="18" charset="0"/>
              </a:rPr>
              <a:t>маусым</a:t>
            </a:r>
            <a:r>
              <a:rPr lang="ru-RU" altLang="ru-RU" sz="1200" b="1" dirty="0" smtClean="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20-ге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жауын-шашынсыз. 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9-14, күндіз екпіні 18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10-12,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21-23 </a:t>
            </a:r>
            <a:r>
              <a:rPr lang="kk-KZ" sz="1200" dirty="0">
                <a:latin typeface="Times New Roman" pitchFamily="18" charset="0"/>
                <a:cs typeface="Times New Roman" pitchFamily="18" charset="0"/>
              </a:rPr>
              <a:t>градус 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9 маусымға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8 </a:t>
            </a:r>
            <a:r>
              <a:rPr lang="ru-RU" sz="1200" b="1" dirty="0" err="1" smtClean="0">
                <a:solidFill>
                  <a:srgbClr val="000000"/>
                </a:solidFill>
                <a:latin typeface="Times New Roman" pitchFamily="18" charset="0"/>
                <a:cs typeface="Times New Roman" pitchFamily="18" charset="0"/>
              </a:rPr>
              <a:t>маусым</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9 </a:t>
            </a:r>
            <a:r>
              <a:rPr lang="ru-RU" sz="1200" b="1" dirty="0" err="1" smtClean="0">
                <a:solidFill>
                  <a:srgbClr val="000000"/>
                </a:solidFill>
                <a:latin typeface="Times New Roman" pitchFamily="18" charset="0"/>
                <a:cs typeface="Times New Roman" pitchFamily="18" charset="0"/>
              </a:rPr>
              <a:t>маусым</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Қөшпелі бұлтты, жауын-шашынсыз. Батыстан</a:t>
            </a:r>
            <a:r>
              <a:rPr lang="kk-KZ" sz="1200" smtClean="0">
                <a:latin typeface="Times New Roman" pitchFamily="18" charset="0"/>
                <a:cs typeface="Times New Roman" pitchFamily="18" charset="0"/>
              </a:rPr>
              <a:t>, солтүстік-батыстан </a:t>
            </a:r>
            <a:r>
              <a:rPr lang="kk-KZ" sz="1200" dirty="0" smtClean="0">
                <a:latin typeface="Times New Roman" pitchFamily="18" charset="0"/>
                <a:cs typeface="Times New Roman" pitchFamily="18" charset="0"/>
              </a:rPr>
              <a:t>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7-12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11-13 </a:t>
            </a:r>
            <a:r>
              <a:rPr lang="kk-KZ" sz="1200" dirty="0">
                <a:latin typeface="Times New Roman" pitchFamily="18" charset="0"/>
                <a:cs typeface="Times New Roman" pitchFamily="18" charset="0"/>
              </a:rPr>
              <a:t>градус 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94456243"/>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602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48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53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8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smtClean="0">
                <a:solidFill>
                  <a:schemeClr val="tx1"/>
                </a:solidFill>
                <a:latin typeface="Times New Roman" panose="02020603050405020304" pitchFamily="18" charset="0"/>
                <a:cs typeface="Times New Roman" panose="02020603050405020304" pitchFamily="18" charset="0"/>
              </a:rPr>
              <a:t>, 9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31"/>
          <p:cNvSpPr>
            <a:spLocks noChangeArrowheads="1"/>
          </p:cNvSpPr>
          <p:nvPr/>
        </p:nvSpPr>
        <p:spPr bwMode="auto">
          <a:xfrm>
            <a:off x="128588" y="792163"/>
            <a:ext cx="4792662" cy="276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lnSpc>
                <a:spcPct val="107000"/>
              </a:lnSpc>
            </a:pPr>
            <a:r>
              <a:rPr lang="ru-RU" altLang="ru-RU" sz="1200" dirty="0" smtClean="0">
                <a:latin typeface="Times New Roman" panose="02020603050405020304" pitchFamily="18" charset="0"/>
                <a:ea typeface="Calibri" panose="020F0502020204030204" pitchFamily="34" charset="0"/>
                <a:cs typeface="Times New Roman" panose="02020603050405020304" pitchFamily="18" charset="0"/>
              </a:rPr>
              <a:t>-</a:t>
            </a:r>
            <a:endParaRPr lang="ru-RU" altLang="ru-RU" sz="1200" dirty="0">
              <a:latin typeface="Times New Roman" panose="02020603050405020304" pitchFamily="18" charset="0"/>
              <a:ea typeface="Calibri" panose="020F0502020204030204" pitchFamily="34" charset="0"/>
              <a:cs typeface="Times New Roman" panose="02020603050405020304" pitchFamily="18" charset="0"/>
            </a:endParaRPr>
          </a:p>
        </p:txBody>
      </p:sp>
      <p:sp>
        <p:nvSpPr>
          <p:cNvPr id="2" name="Прямоугольник 1"/>
          <p:cNvSpPr/>
          <p:nvPr/>
        </p:nvSpPr>
        <p:spPr>
          <a:xfrm>
            <a:off x="488504" y="859338"/>
            <a:ext cx="1929311" cy="369332"/>
          </a:xfrm>
          <a:prstGeom prst="rect">
            <a:avLst/>
          </a:prstGeom>
        </p:spPr>
        <p:txBody>
          <a:bodyPr wrap="none">
            <a:spAutoFit/>
          </a:bodyPr>
          <a:lstStyle/>
          <a:p>
            <a:pPr indent="176213" algn="just">
              <a:spcAft>
                <a:spcPts val="0"/>
              </a:spcAft>
            </a:pPr>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13230</TotalTime>
  <Words>542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2239</cp:revision>
  <cp:lastPrinted>2021-07-01T07:38:07Z</cp:lastPrinted>
  <dcterms:created xsi:type="dcterms:W3CDTF">2018-03-27T06:03:00Z</dcterms:created>
  <dcterms:modified xsi:type="dcterms:W3CDTF">2022-06-07T07:43:54Z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