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032158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81562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северо-западный 9-14, днем порывы 15-20 м/с. Температура воздуха ночью 19-21,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9-14, порывы 15-18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14551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2224</cp:revision>
  <cp:lastPrinted>2021-10-15T03:50:29Z</cp:lastPrinted>
  <dcterms:created xsi:type="dcterms:W3CDTF">2018-03-27T06:03:00Z</dcterms:created>
  <dcterms:modified xsi:type="dcterms:W3CDTF">2022-06-07T07:39:37Z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