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западный, северо-западный 9-14, днем порывы 16 м/с. Температура воздуха ночью 17-19, днем 24-26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16311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13019</TotalTime>
  <Words>684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2211</cp:revision>
  <cp:lastPrinted>2021-02-03T11:37:00Z</cp:lastPrinted>
  <dcterms:created xsi:type="dcterms:W3CDTF">2018-03-27T06:03:00Z</dcterms:created>
  <dcterms:modified xsi:type="dcterms:W3CDTF">2022-06-06T07:26:10Z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