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50826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582967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4531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Без осадков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северо-звосточный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9-14 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15-17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13509</TotalTime>
  <Words>537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2375</cp:revision>
  <cp:lastPrinted>2022-06-06T05:56:21Z</cp:lastPrinted>
  <dcterms:created xsi:type="dcterms:W3CDTF">2018-03-27T06:03:00Z</dcterms:created>
  <dcterms:modified xsi:type="dcterms:W3CDTF">2022-06-06T05:56:58Z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